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61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zo giordano" initials="vg" lastIdx="2" clrIdx="0">
    <p:extLst>
      <p:ext uri="{19B8F6BF-5375-455C-9EA6-DF929625EA0E}">
        <p15:presenceInfo xmlns:p15="http://schemas.microsoft.com/office/powerpoint/2012/main" userId="e19a4cf7edf4d3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9AB177-D7E5-45A6-A1EC-64A563605F21}" v="24" dt="2020-10-19T18:43:53.423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giordano" userId="e19a4cf7edf4d346" providerId="LiveId" clId="{AA9AB177-D7E5-45A6-A1EC-64A563605F21}"/>
    <pc:docChg chg="undo custSel modSld">
      <pc:chgData name="vincenzo giordano" userId="e19a4cf7edf4d346" providerId="LiveId" clId="{AA9AB177-D7E5-45A6-A1EC-64A563605F21}" dt="2020-10-19T18:45:54.461" v="1873" actId="1076"/>
      <pc:docMkLst>
        <pc:docMk/>
      </pc:docMkLst>
      <pc:sldChg chg="modSp mod">
        <pc:chgData name="vincenzo giordano" userId="e19a4cf7edf4d346" providerId="LiveId" clId="{AA9AB177-D7E5-45A6-A1EC-64A563605F21}" dt="2020-10-19T18:45:43.954" v="1872" actId="1076"/>
        <pc:sldMkLst>
          <pc:docMk/>
          <pc:sldMk cId="913041837" sldId="256"/>
        </pc:sldMkLst>
        <pc:spChg chg="mod">
          <ac:chgData name="vincenzo giordano" userId="e19a4cf7edf4d346" providerId="LiveId" clId="{AA9AB177-D7E5-45A6-A1EC-64A563605F21}" dt="2020-10-19T18:45:43.954" v="1872" actId="1076"/>
          <ac:spMkLst>
            <pc:docMk/>
            <pc:sldMk cId="913041837" sldId="256"/>
            <ac:spMk id="5" creationId="{0243CCC3-2AAF-48F8-A317-912E1B128C5C}"/>
          </ac:spMkLst>
        </pc:spChg>
        <pc:spChg chg="mod">
          <ac:chgData name="vincenzo giordano" userId="e19a4cf7edf4d346" providerId="LiveId" clId="{AA9AB177-D7E5-45A6-A1EC-64A563605F21}" dt="2020-10-18T10:42:42.798" v="1227" actId="14100"/>
          <ac:spMkLst>
            <pc:docMk/>
            <pc:sldMk cId="913041837" sldId="256"/>
            <ac:spMk id="14" creationId="{FAEDEFEC-B0FF-40E7-995D-2F1EB0AF6394}"/>
          </ac:spMkLst>
        </pc:spChg>
        <pc:picChg chg="mod">
          <ac:chgData name="vincenzo giordano" userId="e19a4cf7edf4d346" providerId="LiveId" clId="{AA9AB177-D7E5-45A6-A1EC-64A563605F21}" dt="2020-10-19T18:45:39.171" v="1871" actId="1076"/>
          <ac:picMkLst>
            <pc:docMk/>
            <pc:sldMk cId="913041837" sldId="256"/>
            <ac:picMk id="4" creationId="{D4F1B4E2-F89A-4B2E-94A4-602ED37452CC}"/>
          </ac:picMkLst>
        </pc:picChg>
        <pc:picChg chg="mod">
          <ac:chgData name="vincenzo giordano" userId="e19a4cf7edf4d346" providerId="LiveId" clId="{AA9AB177-D7E5-45A6-A1EC-64A563605F21}" dt="2020-10-18T08:53:30.340" v="124" actId="1076"/>
          <ac:picMkLst>
            <pc:docMk/>
            <pc:sldMk cId="913041837" sldId="256"/>
            <ac:picMk id="13" creationId="{7B6734F2-5EEE-409F-9057-94AC6B0416FC}"/>
          </ac:picMkLst>
        </pc:picChg>
      </pc:sldChg>
      <pc:sldChg chg="addSp delSp modSp mod modAnim">
        <pc:chgData name="vincenzo giordano" userId="e19a4cf7edf4d346" providerId="LiveId" clId="{AA9AB177-D7E5-45A6-A1EC-64A563605F21}" dt="2020-10-19T18:43:53.423" v="1867"/>
        <pc:sldMkLst>
          <pc:docMk/>
          <pc:sldMk cId="84683655" sldId="257"/>
        </pc:sldMkLst>
        <pc:spChg chg="add mod">
          <ac:chgData name="vincenzo giordano" userId="e19a4cf7edf4d346" providerId="LiveId" clId="{AA9AB177-D7E5-45A6-A1EC-64A563605F21}" dt="2020-10-18T09:59:43.416" v="1190" actId="20577"/>
          <ac:spMkLst>
            <pc:docMk/>
            <pc:sldMk cId="84683655" sldId="257"/>
            <ac:spMk id="2" creationId="{92C83300-BD95-4C92-9A40-5D7DA9203DFE}"/>
          </ac:spMkLst>
        </pc:spChg>
        <pc:spChg chg="mod">
          <ac:chgData name="vincenzo giordano" userId="e19a4cf7edf4d346" providerId="LiveId" clId="{AA9AB177-D7E5-45A6-A1EC-64A563605F21}" dt="2020-10-19T18:05:29.554" v="1850" actId="20577"/>
          <ac:spMkLst>
            <pc:docMk/>
            <pc:sldMk cId="84683655" sldId="257"/>
            <ac:spMk id="4" creationId="{3801CE96-F1FD-4798-AE13-9DE378D07897}"/>
          </ac:spMkLst>
        </pc:spChg>
        <pc:spChg chg="mod">
          <ac:chgData name="vincenzo giordano" userId="e19a4cf7edf4d346" providerId="LiveId" clId="{AA9AB177-D7E5-45A6-A1EC-64A563605F21}" dt="2020-10-18T09:46:18.864" v="991" actId="113"/>
          <ac:spMkLst>
            <pc:docMk/>
            <pc:sldMk cId="84683655" sldId="257"/>
            <ac:spMk id="6" creationId="{7881B71D-BE5C-4FB5-AF51-EF2BF187F9B7}"/>
          </ac:spMkLst>
        </pc:spChg>
        <pc:spChg chg="add del">
          <ac:chgData name="vincenzo giordano" userId="e19a4cf7edf4d346" providerId="LiveId" clId="{AA9AB177-D7E5-45A6-A1EC-64A563605F21}" dt="2020-10-18T09:46:46.120" v="993" actId="478"/>
          <ac:spMkLst>
            <pc:docMk/>
            <pc:sldMk cId="84683655" sldId="257"/>
            <ac:spMk id="7" creationId="{74AF9E2E-F5CB-4DE3-A565-E9752E8148C5}"/>
          </ac:spMkLst>
        </pc:spChg>
        <pc:spChg chg="add mod">
          <ac:chgData name="vincenzo giordano" userId="e19a4cf7edf4d346" providerId="LiveId" clId="{AA9AB177-D7E5-45A6-A1EC-64A563605F21}" dt="2020-10-18T09:59:58.277" v="1191" actId="14100"/>
          <ac:spMkLst>
            <pc:docMk/>
            <pc:sldMk cId="84683655" sldId="257"/>
            <ac:spMk id="8" creationId="{EEEAA1D0-7AC4-418D-8042-DAAAC47116C4}"/>
          </ac:spMkLst>
        </pc:spChg>
        <pc:picChg chg="add mod">
          <ac:chgData name="vincenzo giordano" userId="e19a4cf7edf4d346" providerId="LiveId" clId="{AA9AB177-D7E5-45A6-A1EC-64A563605F21}" dt="2020-10-19T18:43:53.423" v="1867"/>
          <ac:picMkLst>
            <pc:docMk/>
            <pc:sldMk cId="84683655" sldId="257"/>
            <ac:picMk id="3" creationId="{43EA1309-AFBF-4BDC-BC11-979259877D7A}"/>
          </ac:picMkLst>
        </pc:picChg>
        <pc:picChg chg="del">
          <ac:chgData name="vincenzo giordano" userId="e19a4cf7edf4d346" providerId="LiveId" clId="{AA9AB177-D7E5-45A6-A1EC-64A563605F21}" dt="2020-10-18T08:56:40.221" v="175" actId="478"/>
          <ac:picMkLst>
            <pc:docMk/>
            <pc:sldMk cId="84683655" sldId="257"/>
            <ac:picMk id="3" creationId="{819714AC-C3FE-4B09-8CCA-13C121B2E102}"/>
          </ac:picMkLst>
        </pc:picChg>
        <pc:picChg chg="mod">
          <ac:chgData name="vincenzo giordano" userId="e19a4cf7edf4d346" providerId="LiveId" clId="{AA9AB177-D7E5-45A6-A1EC-64A563605F21}" dt="2020-10-18T09:08:32.424" v="215" actId="1076"/>
          <ac:picMkLst>
            <pc:docMk/>
            <pc:sldMk cId="84683655" sldId="257"/>
            <ac:picMk id="5" creationId="{362DB554-6886-449A-BEC2-13F007E03E30}"/>
          </ac:picMkLst>
        </pc:picChg>
      </pc:sldChg>
      <pc:sldChg chg="addSp modSp mod modAnim">
        <pc:chgData name="vincenzo giordano" userId="e19a4cf7edf4d346" providerId="LiveId" clId="{AA9AB177-D7E5-45A6-A1EC-64A563605F21}" dt="2020-10-19T18:45:54.461" v="1873" actId="1076"/>
        <pc:sldMkLst>
          <pc:docMk/>
          <pc:sldMk cId="1267737020" sldId="259"/>
        </pc:sldMkLst>
        <pc:picChg chg="add mod">
          <ac:chgData name="vincenzo giordano" userId="e19a4cf7edf4d346" providerId="LiveId" clId="{AA9AB177-D7E5-45A6-A1EC-64A563605F21}" dt="2020-10-19T18:45:54.461" v="1873" actId="1076"/>
          <ac:picMkLst>
            <pc:docMk/>
            <pc:sldMk cId="1267737020" sldId="259"/>
            <ac:picMk id="4" creationId="{E005ABCE-B681-4F0C-898F-D3809B92676A}"/>
          </ac:picMkLst>
        </pc:picChg>
      </pc:sldChg>
      <pc:sldChg chg="addSp delSp modSp mod modAnim">
        <pc:chgData name="vincenzo giordano" userId="e19a4cf7edf4d346" providerId="LiveId" clId="{AA9AB177-D7E5-45A6-A1EC-64A563605F21}" dt="2020-10-19T18:43:28.883" v="1863" actId="1076"/>
        <pc:sldMkLst>
          <pc:docMk/>
          <pc:sldMk cId="1401686958" sldId="261"/>
        </pc:sldMkLst>
        <pc:spChg chg="add mod">
          <ac:chgData name="vincenzo giordano" userId="e19a4cf7edf4d346" providerId="LiveId" clId="{AA9AB177-D7E5-45A6-A1EC-64A563605F21}" dt="2020-10-18T13:24:06.682" v="1827" actId="20577"/>
          <ac:spMkLst>
            <pc:docMk/>
            <pc:sldMk cId="1401686958" sldId="261"/>
            <ac:spMk id="2" creationId="{88A2E316-3303-485C-A00E-2E067A1A0FCC}"/>
          </ac:spMkLst>
        </pc:spChg>
        <pc:spChg chg="add mod">
          <ac:chgData name="vincenzo giordano" userId="e19a4cf7edf4d346" providerId="LiveId" clId="{AA9AB177-D7E5-45A6-A1EC-64A563605F21}" dt="2020-10-19T18:43:18.776" v="1861" actId="1076"/>
          <ac:spMkLst>
            <pc:docMk/>
            <pc:sldMk cId="1401686958" sldId="261"/>
            <ac:spMk id="3" creationId="{6A019E3F-547E-4C8E-B8CB-4A59FAC89BE3}"/>
          </ac:spMkLst>
        </pc:spChg>
        <pc:spChg chg="add del mod">
          <ac:chgData name="vincenzo giordano" userId="e19a4cf7edf4d346" providerId="LiveId" clId="{AA9AB177-D7E5-45A6-A1EC-64A563605F21}" dt="2020-10-18T11:57:55.944" v="1232" actId="478"/>
          <ac:spMkLst>
            <pc:docMk/>
            <pc:sldMk cId="1401686958" sldId="261"/>
            <ac:spMk id="3" creationId="{CEE08D00-0829-4D08-845C-AC7E736FC0E1}"/>
          </ac:spMkLst>
        </pc:spChg>
        <pc:spChg chg="add mod">
          <ac:chgData name="vincenzo giordano" userId="e19a4cf7edf4d346" providerId="LiveId" clId="{AA9AB177-D7E5-45A6-A1EC-64A563605F21}" dt="2020-10-19T17:19:23.523" v="1841" actId="20577"/>
          <ac:spMkLst>
            <pc:docMk/>
            <pc:sldMk cId="1401686958" sldId="261"/>
            <ac:spMk id="4" creationId="{AFD13C85-AA34-42BE-9795-FF4491869179}"/>
          </ac:spMkLst>
        </pc:spChg>
        <pc:picChg chg="del">
          <ac:chgData name="vincenzo giordano" userId="e19a4cf7edf4d346" providerId="LiveId" clId="{AA9AB177-D7E5-45A6-A1EC-64A563605F21}" dt="2020-10-18T10:00:12.816" v="1192" actId="478"/>
          <ac:picMkLst>
            <pc:docMk/>
            <pc:sldMk cId="1401686958" sldId="261"/>
            <ac:picMk id="4" creationId="{DFB9E563-F08E-4771-B8F1-FE77C4D419B9}"/>
          </ac:picMkLst>
        </pc:picChg>
        <pc:picChg chg="add mod">
          <ac:chgData name="vincenzo giordano" userId="e19a4cf7edf4d346" providerId="LiveId" clId="{AA9AB177-D7E5-45A6-A1EC-64A563605F21}" dt="2020-10-18T12:06:11.385" v="1311" actId="1076"/>
          <ac:picMkLst>
            <pc:docMk/>
            <pc:sldMk cId="1401686958" sldId="261"/>
            <ac:picMk id="5" creationId="{45C21627-7DA0-491E-9DCF-6218DC130C44}"/>
          </ac:picMkLst>
        </pc:picChg>
        <pc:picChg chg="add mod">
          <ac:chgData name="vincenzo giordano" userId="e19a4cf7edf4d346" providerId="LiveId" clId="{AA9AB177-D7E5-45A6-A1EC-64A563605F21}" dt="2020-10-19T18:43:28.883" v="1863" actId="1076"/>
          <ac:picMkLst>
            <pc:docMk/>
            <pc:sldMk cId="1401686958" sldId="261"/>
            <ac:picMk id="6" creationId="{38C59408-6DC9-4431-BBBF-DE4C12E65007}"/>
          </ac:picMkLst>
        </pc:picChg>
        <pc:picChg chg="add del mod">
          <ac:chgData name="vincenzo giordano" userId="e19a4cf7edf4d346" providerId="LiveId" clId="{AA9AB177-D7E5-45A6-A1EC-64A563605F21}" dt="2020-10-18T12:05:42.322" v="1301" actId="478"/>
          <ac:picMkLst>
            <pc:docMk/>
            <pc:sldMk cId="1401686958" sldId="261"/>
            <ac:picMk id="1026" creationId="{B4435DCB-304A-4BA6-8E72-D85541845E0F}"/>
          </ac:picMkLst>
        </pc:picChg>
      </pc:sldChg>
    </pc:docChg>
  </pc:docChgLst>
  <pc:docChgLst>
    <pc:chgData name="vincenzo giordano" userId="e19a4cf7edf4d346" providerId="LiveId" clId="{B48C03BD-3126-44A2-A69F-60EC06A046A8}"/>
    <pc:docChg chg="undo custSel mod addSld delSld modSld sldOrd">
      <pc:chgData name="vincenzo giordano" userId="e19a4cf7edf4d346" providerId="LiveId" clId="{B48C03BD-3126-44A2-A69F-60EC06A046A8}" dt="2020-10-17T16:38:26.511" v="2603" actId="14100"/>
      <pc:docMkLst>
        <pc:docMk/>
      </pc:docMkLst>
      <pc:sldChg chg="addSp delSp modSp new mod setBg modClrScheme delAnim modAnim chgLayout">
        <pc:chgData name="vincenzo giordano" userId="e19a4cf7edf4d346" providerId="LiveId" clId="{B48C03BD-3126-44A2-A69F-60EC06A046A8}" dt="2020-10-17T15:01:36.364" v="1156" actId="14100"/>
        <pc:sldMkLst>
          <pc:docMk/>
          <pc:sldMk cId="913041837" sldId="256"/>
        </pc:sldMkLst>
        <pc:spChg chg="del mod ord">
          <ac:chgData name="vincenzo giordano" userId="e19a4cf7edf4d346" providerId="LiveId" clId="{B48C03BD-3126-44A2-A69F-60EC06A046A8}" dt="2020-10-15T08:52:28.959" v="1" actId="700"/>
          <ac:spMkLst>
            <pc:docMk/>
            <pc:sldMk cId="913041837" sldId="256"/>
            <ac:spMk id="2" creationId="{F7754913-F764-4A9E-9CB2-E851DE6EFF11}"/>
          </ac:spMkLst>
        </pc:spChg>
        <pc:spChg chg="del">
          <ac:chgData name="vincenzo giordano" userId="e19a4cf7edf4d346" providerId="LiveId" clId="{B48C03BD-3126-44A2-A69F-60EC06A046A8}" dt="2020-10-15T08:52:28.959" v="1" actId="700"/>
          <ac:spMkLst>
            <pc:docMk/>
            <pc:sldMk cId="913041837" sldId="256"/>
            <ac:spMk id="3" creationId="{51674A9E-4866-4AC9-969F-11341FCB6182}"/>
          </ac:spMkLst>
        </pc:spChg>
        <pc:spChg chg="add del mod ord">
          <ac:chgData name="vincenzo giordano" userId="e19a4cf7edf4d346" providerId="LiveId" clId="{B48C03BD-3126-44A2-A69F-60EC06A046A8}" dt="2020-10-15T09:41:58.301" v="60" actId="21"/>
          <ac:spMkLst>
            <pc:docMk/>
            <pc:sldMk cId="913041837" sldId="256"/>
            <ac:spMk id="4" creationId="{8DDDA65F-9EAD-4C79-A13B-B874B6C5F89E}"/>
          </ac:spMkLst>
        </pc:spChg>
        <pc:spChg chg="add mod">
          <ac:chgData name="vincenzo giordano" userId="e19a4cf7edf4d346" providerId="LiveId" clId="{B48C03BD-3126-44A2-A69F-60EC06A046A8}" dt="2020-10-17T15:00:14.363" v="1146" actId="20577"/>
          <ac:spMkLst>
            <pc:docMk/>
            <pc:sldMk cId="913041837" sldId="256"/>
            <ac:spMk id="5" creationId="{0243CCC3-2AAF-48F8-A317-912E1B128C5C}"/>
          </ac:spMkLst>
        </pc:spChg>
        <pc:spChg chg="add del mod">
          <ac:chgData name="vincenzo giordano" userId="e19a4cf7edf4d346" providerId="LiveId" clId="{B48C03BD-3126-44A2-A69F-60EC06A046A8}" dt="2020-10-15T09:42:03.314" v="61" actId="700"/>
          <ac:spMkLst>
            <pc:docMk/>
            <pc:sldMk cId="913041837" sldId="256"/>
            <ac:spMk id="7" creationId="{65409911-A7A4-4AE4-B211-A1653623B9EE}"/>
          </ac:spMkLst>
        </pc:spChg>
        <pc:spChg chg="add mod">
          <ac:chgData name="vincenzo giordano" userId="e19a4cf7edf4d346" providerId="LiveId" clId="{B48C03BD-3126-44A2-A69F-60EC06A046A8}" dt="2020-10-17T15:01:36.364" v="1156" actId="14100"/>
          <ac:spMkLst>
            <pc:docMk/>
            <pc:sldMk cId="913041837" sldId="256"/>
            <ac:spMk id="14" creationId="{FAEDEFEC-B0FF-40E7-995D-2F1EB0AF6394}"/>
          </ac:spMkLst>
        </pc:spChg>
        <pc:picChg chg="add mod">
          <ac:chgData name="vincenzo giordano" userId="e19a4cf7edf4d346" providerId="LiveId" clId="{B48C03BD-3126-44A2-A69F-60EC06A046A8}" dt="2020-10-15T16:34:36.467" v="290" actId="14100"/>
          <ac:picMkLst>
            <pc:docMk/>
            <pc:sldMk cId="913041837" sldId="256"/>
            <ac:picMk id="2" creationId="{BF832631-186E-4222-98F2-98828ACA981D}"/>
          </ac:picMkLst>
        </pc:picChg>
        <pc:picChg chg="add mod">
          <ac:chgData name="vincenzo giordano" userId="e19a4cf7edf4d346" providerId="LiveId" clId="{B48C03BD-3126-44A2-A69F-60EC06A046A8}" dt="2020-10-15T16:34:42.947" v="291" actId="14100"/>
          <ac:picMkLst>
            <pc:docMk/>
            <pc:sldMk cId="913041837" sldId="256"/>
            <ac:picMk id="3" creationId="{40438685-5B9C-4B29-96F4-41CE7D3908CA}"/>
          </ac:picMkLst>
        </pc:picChg>
        <pc:picChg chg="del mod">
          <ac:chgData name="vincenzo giordano" userId="e19a4cf7edf4d346" providerId="LiveId" clId="{B48C03BD-3126-44A2-A69F-60EC06A046A8}" dt="2020-10-17T10:28:15.298" v="912" actId="21"/>
          <ac:picMkLst>
            <pc:docMk/>
            <pc:sldMk cId="913041837" sldId="256"/>
            <ac:picMk id="4" creationId="{61CD1D90-7F1E-461E-8FCC-76CEAFC57E63}"/>
          </ac:picMkLst>
        </pc:picChg>
        <pc:picChg chg="add mod">
          <ac:chgData name="vincenzo giordano" userId="e19a4cf7edf4d346" providerId="LiveId" clId="{B48C03BD-3126-44A2-A69F-60EC06A046A8}" dt="2020-10-17T14:59:02.083" v="1111" actId="1076"/>
          <ac:picMkLst>
            <pc:docMk/>
            <pc:sldMk cId="913041837" sldId="256"/>
            <ac:picMk id="4" creationId="{D4F1B4E2-F89A-4B2E-94A4-602ED37452CC}"/>
          </ac:picMkLst>
        </pc:picChg>
        <pc:picChg chg="del mod">
          <ac:chgData name="vincenzo giordano" userId="e19a4cf7edf4d346" providerId="LiveId" clId="{B48C03BD-3126-44A2-A69F-60EC06A046A8}" dt="2020-10-17T10:38:27.049" v="914" actId="21"/>
          <ac:picMkLst>
            <pc:docMk/>
            <pc:sldMk cId="913041837" sldId="256"/>
            <ac:picMk id="5" creationId="{95FB8338-9620-4269-8AD7-8F91DFAF7D86}"/>
          </ac:picMkLst>
        </pc:picChg>
        <pc:picChg chg="add del mod">
          <ac:chgData name="vincenzo giordano" userId="e19a4cf7edf4d346" providerId="LiveId" clId="{B48C03BD-3126-44A2-A69F-60EC06A046A8}" dt="2020-10-15T16:34:09.541" v="286" actId="478"/>
          <ac:picMkLst>
            <pc:docMk/>
            <pc:sldMk cId="913041837" sldId="256"/>
            <ac:picMk id="6" creationId="{7E394D00-8090-425F-BF76-3E3553927FB4}"/>
          </ac:picMkLst>
        </pc:picChg>
        <pc:picChg chg="add del mod">
          <ac:chgData name="vincenzo giordano" userId="e19a4cf7edf4d346" providerId="LiveId" clId="{B48C03BD-3126-44A2-A69F-60EC06A046A8}" dt="2020-10-15T09:49:52.563" v="78" actId="478"/>
          <ac:picMkLst>
            <pc:docMk/>
            <pc:sldMk cId="913041837" sldId="256"/>
            <ac:picMk id="9" creationId="{E1CE981A-EE34-42E7-A44E-9B6EEB8233A7}"/>
          </ac:picMkLst>
        </pc:picChg>
        <pc:picChg chg="add del mod">
          <ac:chgData name="vincenzo giordano" userId="e19a4cf7edf4d346" providerId="LiveId" clId="{B48C03BD-3126-44A2-A69F-60EC06A046A8}" dt="2020-10-15T09:53:28.882" v="88" actId="478"/>
          <ac:picMkLst>
            <pc:docMk/>
            <pc:sldMk cId="913041837" sldId="256"/>
            <ac:picMk id="11" creationId="{D5188017-30A7-4B10-A8D2-DD84A13F9E15}"/>
          </ac:picMkLst>
        </pc:picChg>
        <pc:picChg chg="add mod">
          <ac:chgData name="vincenzo giordano" userId="e19a4cf7edf4d346" providerId="LiveId" clId="{B48C03BD-3126-44A2-A69F-60EC06A046A8}" dt="2020-10-17T15:01:32.941" v="1155" actId="1076"/>
          <ac:picMkLst>
            <pc:docMk/>
            <pc:sldMk cId="913041837" sldId="256"/>
            <ac:picMk id="13" creationId="{7B6734F2-5EEE-409F-9057-94AC6B0416FC}"/>
          </ac:picMkLst>
        </pc:picChg>
      </pc:sldChg>
      <pc:sldChg chg="addSp delSp modSp new mod setBg">
        <pc:chgData name="vincenzo giordano" userId="e19a4cf7edf4d346" providerId="LiveId" clId="{B48C03BD-3126-44A2-A69F-60EC06A046A8}" dt="2020-10-17T15:19:37.557" v="1348" actId="14100"/>
        <pc:sldMkLst>
          <pc:docMk/>
          <pc:sldMk cId="84683655" sldId="257"/>
        </pc:sldMkLst>
        <pc:spChg chg="add del mod">
          <ac:chgData name="vincenzo giordano" userId="e19a4cf7edf4d346" providerId="LiveId" clId="{B48C03BD-3126-44A2-A69F-60EC06A046A8}" dt="2020-10-17T15:17:36.423" v="1337" actId="478"/>
          <ac:spMkLst>
            <pc:docMk/>
            <pc:sldMk cId="84683655" sldId="257"/>
            <ac:spMk id="2" creationId="{3E93777F-442E-48FF-A5DF-A38697BCB74F}"/>
          </ac:spMkLst>
        </pc:spChg>
        <pc:spChg chg="add mod">
          <ac:chgData name="vincenzo giordano" userId="e19a4cf7edf4d346" providerId="LiveId" clId="{B48C03BD-3126-44A2-A69F-60EC06A046A8}" dt="2020-10-17T15:19:37.557" v="1348" actId="14100"/>
          <ac:spMkLst>
            <pc:docMk/>
            <pc:sldMk cId="84683655" sldId="257"/>
            <ac:spMk id="4" creationId="{3801CE96-F1FD-4798-AE13-9DE378D07897}"/>
          </ac:spMkLst>
        </pc:spChg>
        <pc:spChg chg="add mod">
          <ac:chgData name="vincenzo giordano" userId="e19a4cf7edf4d346" providerId="LiveId" clId="{B48C03BD-3126-44A2-A69F-60EC06A046A8}" dt="2020-10-17T15:19:34.433" v="1347" actId="14100"/>
          <ac:spMkLst>
            <pc:docMk/>
            <pc:sldMk cId="84683655" sldId="257"/>
            <ac:spMk id="6" creationId="{7881B71D-BE5C-4FB5-AF51-EF2BF187F9B7}"/>
          </ac:spMkLst>
        </pc:spChg>
        <pc:picChg chg="add mod">
          <ac:chgData name="vincenzo giordano" userId="e19a4cf7edf4d346" providerId="LiveId" clId="{B48C03BD-3126-44A2-A69F-60EC06A046A8}" dt="2020-10-17T15:11:10.732" v="1157" actId="1076"/>
          <ac:picMkLst>
            <pc:docMk/>
            <pc:sldMk cId="84683655" sldId="257"/>
            <ac:picMk id="3" creationId="{819714AC-C3FE-4B09-8CCA-13C121B2E102}"/>
          </ac:picMkLst>
        </pc:picChg>
        <pc:picChg chg="add mod">
          <ac:chgData name="vincenzo giordano" userId="e19a4cf7edf4d346" providerId="LiveId" clId="{B48C03BD-3126-44A2-A69F-60EC06A046A8}" dt="2020-10-17T15:19:28.446" v="1345" actId="1076"/>
          <ac:picMkLst>
            <pc:docMk/>
            <pc:sldMk cId="84683655" sldId="257"/>
            <ac:picMk id="5" creationId="{362DB554-6886-449A-BEC2-13F007E03E30}"/>
          </ac:picMkLst>
        </pc:picChg>
      </pc:sldChg>
      <pc:sldChg chg="addSp delSp modSp new del mod ord setBg modClrScheme chgLayout">
        <pc:chgData name="vincenzo giordano" userId="e19a4cf7edf4d346" providerId="LiveId" clId="{B48C03BD-3126-44A2-A69F-60EC06A046A8}" dt="2020-10-17T15:20:16.204" v="1349" actId="2696"/>
        <pc:sldMkLst>
          <pc:docMk/>
          <pc:sldMk cId="4015977600" sldId="258"/>
        </pc:sldMkLst>
        <pc:spChg chg="add del mod">
          <ac:chgData name="vincenzo giordano" userId="e19a4cf7edf4d346" providerId="LiveId" clId="{B48C03BD-3126-44A2-A69F-60EC06A046A8}" dt="2020-10-15T16:33:14.336" v="281" actId="700"/>
          <ac:spMkLst>
            <pc:docMk/>
            <pc:sldMk cId="4015977600" sldId="258"/>
            <ac:spMk id="2" creationId="{766724A7-4BE9-4923-AAA8-DC7349BAA57F}"/>
          </ac:spMkLst>
        </pc:spChg>
        <pc:spChg chg="add del mod">
          <ac:chgData name="vincenzo giordano" userId="e19a4cf7edf4d346" providerId="LiveId" clId="{B48C03BD-3126-44A2-A69F-60EC06A046A8}" dt="2020-10-15T16:33:14.336" v="281" actId="700"/>
          <ac:spMkLst>
            <pc:docMk/>
            <pc:sldMk cId="4015977600" sldId="258"/>
            <ac:spMk id="3" creationId="{837495D6-5BE8-4CC5-8DCE-C3EDB1A3EDE9}"/>
          </ac:spMkLst>
        </pc:spChg>
        <pc:spChg chg="add del mod">
          <ac:chgData name="vincenzo giordano" userId="e19a4cf7edf4d346" providerId="LiveId" clId="{B48C03BD-3126-44A2-A69F-60EC06A046A8}" dt="2020-10-15T16:36:31.632" v="295" actId="478"/>
          <ac:spMkLst>
            <pc:docMk/>
            <pc:sldMk cId="4015977600" sldId="258"/>
            <ac:spMk id="8" creationId="{8CA68F8D-C436-451D-9506-92974ED31496}"/>
          </ac:spMkLst>
        </pc:spChg>
        <pc:spChg chg="add mod">
          <ac:chgData name="vincenzo giordano" userId="e19a4cf7edf4d346" providerId="LiveId" clId="{B48C03BD-3126-44A2-A69F-60EC06A046A8}" dt="2020-10-17T14:14:40.223" v="1089" actId="14100"/>
          <ac:spMkLst>
            <pc:docMk/>
            <pc:sldMk cId="4015977600" sldId="258"/>
            <ac:spMk id="11" creationId="{2DFF639B-BC61-4AB1-8D97-34BFB5AA6050}"/>
          </ac:spMkLst>
        </pc:spChg>
        <pc:spChg chg="add mod">
          <ac:chgData name="vincenzo giordano" userId="e19a4cf7edf4d346" providerId="LiveId" clId="{B48C03BD-3126-44A2-A69F-60EC06A046A8}" dt="2020-10-17T14:17:18.540" v="1095" actId="207"/>
          <ac:spMkLst>
            <pc:docMk/>
            <pc:sldMk cId="4015977600" sldId="258"/>
            <ac:spMk id="12" creationId="{3D993E75-639E-4E98-881A-0B3FA11C8161}"/>
          </ac:spMkLst>
        </pc:spChg>
        <pc:spChg chg="add mod">
          <ac:chgData name="vincenzo giordano" userId="e19a4cf7edf4d346" providerId="LiveId" clId="{B48C03BD-3126-44A2-A69F-60EC06A046A8}" dt="2020-10-17T14:22:02.758" v="1099" actId="207"/>
          <ac:spMkLst>
            <pc:docMk/>
            <pc:sldMk cId="4015977600" sldId="258"/>
            <ac:spMk id="13" creationId="{F10606DB-E3A5-47A8-954B-80C7C9C37ED6}"/>
          </ac:spMkLst>
        </pc:spChg>
        <pc:picChg chg="add del mod">
          <ac:chgData name="vincenzo giordano" userId="e19a4cf7edf4d346" providerId="LiveId" clId="{B48C03BD-3126-44A2-A69F-60EC06A046A8}" dt="2020-10-15T16:34:16.984" v="287" actId="21"/>
          <ac:picMkLst>
            <pc:docMk/>
            <pc:sldMk cId="4015977600" sldId="258"/>
            <ac:picMk id="5" creationId="{5106D85C-CD2E-462F-8CF9-5FFB67B69489}"/>
          </ac:picMkLst>
        </pc:picChg>
        <pc:picChg chg="add del mod">
          <ac:chgData name="vincenzo giordano" userId="e19a4cf7edf4d346" providerId="LiveId" clId="{B48C03BD-3126-44A2-A69F-60EC06A046A8}" dt="2020-10-15T16:36:31.632" v="295" actId="478"/>
          <ac:picMkLst>
            <pc:docMk/>
            <pc:sldMk cId="4015977600" sldId="258"/>
            <ac:picMk id="7" creationId="{2A4FD788-F4BA-425D-B10E-4A8DA0CA9D5C}"/>
          </ac:picMkLst>
        </pc:picChg>
        <pc:picChg chg="add mod">
          <ac:chgData name="vincenzo giordano" userId="e19a4cf7edf4d346" providerId="LiveId" clId="{B48C03BD-3126-44A2-A69F-60EC06A046A8}" dt="2020-10-15T16:55:11.550" v="414" actId="1076"/>
          <ac:picMkLst>
            <pc:docMk/>
            <pc:sldMk cId="4015977600" sldId="258"/>
            <ac:picMk id="10" creationId="{B518D065-395C-4454-A04F-9646C8053030}"/>
          </ac:picMkLst>
        </pc:picChg>
      </pc:sldChg>
      <pc:sldChg chg="addSp modSp new mod ord setBg addCm delCm modCm">
        <pc:chgData name="vincenzo giordano" userId="e19a4cf7edf4d346" providerId="LiveId" clId="{B48C03BD-3126-44A2-A69F-60EC06A046A8}" dt="2020-10-17T10:21:20.645" v="910" actId="1076"/>
        <pc:sldMkLst>
          <pc:docMk/>
          <pc:sldMk cId="1267737020" sldId="259"/>
        </pc:sldMkLst>
        <pc:spChg chg="add mod ord">
          <ac:chgData name="vincenzo giordano" userId="e19a4cf7edf4d346" providerId="LiveId" clId="{B48C03BD-3126-44A2-A69F-60EC06A046A8}" dt="2020-10-17T10:21:20.645" v="910" actId="1076"/>
          <ac:spMkLst>
            <pc:docMk/>
            <pc:sldMk cId="1267737020" sldId="259"/>
            <ac:spMk id="2" creationId="{6FF69592-6E5A-49D2-8719-DD36260E34E2}"/>
          </ac:spMkLst>
        </pc:spChg>
        <pc:spChg chg="add">
          <ac:chgData name="vincenzo giordano" userId="e19a4cf7edf4d346" providerId="LiveId" clId="{B48C03BD-3126-44A2-A69F-60EC06A046A8}" dt="2020-10-17T06:31:32.826" v="638" actId="26606"/>
          <ac:spMkLst>
            <pc:docMk/>
            <pc:sldMk cId="1267737020" sldId="259"/>
            <ac:spMk id="8" creationId="{B670DBD5-770C-4383-9F54-5B86E86BD5BB}"/>
          </ac:spMkLst>
        </pc:spChg>
        <pc:picChg chg="add mod">
          <ac:chgData name="vincenzo giordano" userId="e19a4cf7edf4d346" providerId="LiveId" clId="{B48C03BD-3126-44A2-A69F-60EC06A046A8}" dt="2020-10-17T06:32:30.651" v="646" actId="14100"/>
          <ac:picMkLst>
            <pc:docMk/>
            <pc:sldMk cId="1267737020" sldId="259"/>
            <ac:picMk id="3" creationId="{D72B34DC-85F7-4ADA-8428-DCE417B38E05}"/>
          </ac:picMkLst>
        </pc:picChg>
      </pc:sldChg>
      <pc:sldChg chg="addSp delSp modSp new del mod setBg modClrScheme chgLayout">
        <pc:chgData name="vincenzo giordano" userId="e19a4cf7edf4d346" providerId="LiveId" clId="{B48C03BD-3126-44A2-A69F-60EC06A046A8}" dt="2020-10-17T16:37:52.961" v="2599" actId="2696"/>
        <pc:sldMkLst>
          <pc:docMk/>
          <pc:sldMk cId="4198144854" sldId="260"/>
        </pc:sldMkLst>
        <pc:spChg chg="add mod">
          <ac:chgData name="vincenzo giordano" userId="e19a4cf7edf4d346" providerId="LiveId" clId="{B48C03BD-3126-44A2-A69F-60EC06A046A8}" dt="2020-10-17T16:28:52.431" v="2545" actId="207"/>
          <ac:spMkLst>
            <pc:docMk/>
            <pc:sldMk cId="4198144854" sldId="260"/>
            <ac:spMk id="2" creationId="{C5C99A49-2C25-4955-BB95-D319853C4FE2}"/>
          </ac:spMkLst>
        </pc:spChg>
        <pc:spChg chg="add del">
          <ac:chgData name="vincenzo giordano" userId="e19a4cf7edf4d346" providerId="LiveId" clId="{B48C03BD-3126-44A2-A69F-60EC06A046A8}" dt="2020-10-17T15:31:06.579" v="1395" actId="11529"/>
          <ac:spMkLst>
            <pc:docMk/>
            <pc:sldMk cId="4198144854" sldId="260"/>
            <ac:spMk id="3" creationId="{0B4D39EA-ABD3-4402-A82B-03E9A46495F8}"/>
          </ac:spMkLst>
        </pc:spChg>
        <pc:spChg chg="add del mod">
          <ac:chgData name="vincenzo giordano" userId="e19a4cf7edf4d346" providerId="LiveId" clId="{B48C03BD-3126-44A2-A69F-60EC06A046A8}" dt="2020-10-17T16:25:19.985" v="2449" actId="478"/>
          <ac:spMkLst>
            <pc:docMk/>
            <pc:sldMk cId="4198144854" sldId="260"/>
            <ac:spMk id="7" creationId="{8A2C736C-E7DC-4B26-A34B-CCB80226DC93}"/>
          </ac:spMkLst>
        </pc:spChg>
        <pc:graphicFrameChg chg="add del mod modGraphic">
          <ac:chgData name="vincenzo giordano" userId="e19a4cf7edf4d346" providerId="LiveId" clId="{B48C03BD-3126-44A2-A69F-60EC06A046A8}" dt="2020-10-17T16:13:13.786" v="2104" actId="478"/>
          <ac:graphicFrameMkLst>
            <pc:docMk/>
            <pc:sldMk cId="4198144854" sldId="260"/>
            <ac:graphicFrameMk id="6" creationId="{7763B54C-BA0F-4E41-8685-CDF5D2B55EC6}"/>
          </ac:graphicFrameMkLst>
        </pc:graphicFrameChg>
        <pc:graphicFrameChg chg="add del mod modGraphic">
          <ac:chgData name="vincenzo giordano" userId="e19a4cf7edf4d346" providerId="LiveId" clId="{B48C03BD-3126-44A2-A69F-60EC06A046A8}" dt="2020-10-17T16:13:43.797" v="2108" actId="478"/>
          <ac:graphicFrameMkLst>
            <pc:docMk/>
            <pc:sldMk cId="4198144854" sldId="260"/>
            <ac:graphicFrameMk id="8" creationId="{6E32B994-4DC9-4263-9F11-047AE5C2102A}"/>
          </ac:graphicFrameMkLst>
        </pc:graphicFrameChg>
        <pc:graphicFrameChg chg="add mod modGraphic">
          <ac:chgData name="vincenzo giordano" userId="e19a4cf7edf4d346" providerId="LiveId" clId="{B48C03BD-3126-44A2-A69F-60EC06A046A8}" dt="2020-10-17T16:31:49.525" v="2592" actId="20577"/>
          <ac:graphicFrameMkLst>
            <pc:docMk/>
            <pc:sldMk cId="4198144854" sldId="260"/>
            <ac:graphicFrameMk id="9" creationId="{27B97C17-72C7-4ECE-8619-D92C379F1207}"/>
          </ac:graphicFrameMkLst>
        </pc:graphicFrameChg>
        <pc:cxnChg chg="add mod">
          <ac:chgData name="vincenzo giordano" userId="e19a4cf7edf4d346" providerId="LiveId" clId="{B48C03BD-3126-44A2-A69F-60EC06A046A8}" dt="2020-10-17T16:30:05.595" v="2589" actId="1076"/>
          <ac:cxnSpMkLst>
            <pc:docMk/>
            <pc:sldMk cId="4198144854" sldId="260"/>
            <ac:cxnSpMk id="11" creationId="{3F580049-85BA-46CE-A54A-73E90B0032B5}"/>
          </ac:cxnSpMkLst>
        </pc:cxnChg>
        <pc:cxnChg chg="add mod">
          <ac:chgData name="vincenzo giordano" userId="e19a4cf7edf4d346" providerId="LiveId" clId="{B48C03BD-3126-44A2-A69F-60EC06A046A8}" dt="2020-10-17T16:30:01.489" v="2588" actId="1076"/>
          <ac:cxnSpMkLst>
            <pc:docMk/>
            <pc:sldMk cId="4198144854" sldId="260"/>
            <ac:cxnSpMk id="12" creationId="{3CB08E7D-2874-47DA-B534-97C238945A8F}"/>
          </ac:cxnSpMkLst>
        </pc:cxnChg>
        <pc:cxnChg chg="add mod">
          <ac:chgData name="vincenzo giordano" userId="e19a4cf7edf4d346" providerId="LiveId" clId="{B48C03BD-3126-44A2-A69F-60EC06A046A8}" dt="2020-10-17T16:29:56.536" v="2587" actId="1076"/>
          <ac:cxnSpMkLst>
            <pc:docMk/>
            <pc:sldMk cId="4198144854" sldId="260"/>
            <ac:cxnSpMk id="13" creationId="{0B9010EA-73D5-4A1D-A033-8A9301C9BCD6}"/>
          </ac:cxnSpMkLst>
        </pc:cxnChg>
        <pc:cxnChg chg="add mod">
          <ac:chgData name="vincenzo giordano" userId="e19a4cf7edf4d346" providerId="LiveId" clId="{B48C03BD-3126-44A2-A69F-60EC06A046A8}" dt="2020-10-17T16:29:50.735" v="2586" actId="1076"/>
          <ac:cxnSpMkLst>
            <pc:docMk/>
            <pc:sldMk cId="4198144854" sldId="260"/>
            <ac:cxnSpMk id="14" creationId="{7352E39F-A11F-4D59-AD77-FB00B52C2885}"/>
          </ac:cxnSpMkLst>
        </pc:cxnChg>
        <pc:cxnChg chg="add mod">
          <ac:chgData name="vincenzo giordano" userId="e19a4cf7edf4d346" providerId="LiveId" clId="{B48C03BD-3126-44A2-A69F-60EC06A046A8}" dt="2020-10-17T16:29:41.558" v="2584" actId="1076"/>
          <ac:cxnSpMkLst>
            <pc:docMk/>
            <pc:sldMk cId="4198144854" sldId="260"/>
            <ac:cxnSpMk id="15" creationId="{E22D22F3-6AB8-4252-9FB1-B7AC081EE480}"/>
          </ac:cxnSpMkLst>
        </pc:cxnChg>
        <pc:cxnChg chg="add mod">
          <ac:chgData name="vincenzo giordano" userId="e19a4cf7edf4d346" providerId="LiveId" clId="{B48C03BD-3126-44A2-A69F-60EC06A046A8}" dt="2020-10-17T16:29:17.124" v="2555" actId="1076"/>
          <ac:cxnSpMkLst>
            <pc:docMk/>
            <pc:sldMk cId="4198144854" sldId="260"/>
            <ac:cxnSpMk id="16" creationId="{2C1341A5-40D5-4185-A117-90F06FDEC8D3}"/>
          </ac:cxnSpMkLst>
        </pc:cxnChg>
      </pc:sldChg>
      <pc:sldChg chg="delSp new del mod modClrScheme chgLayout">
        <pc:chgData name="vincenzo giordano" userId="e19a4cf7edf4d346" providerId="LiveId" clId="{B48C03BD-3126-44A2-A69F-60EC06A046A8}" dt="2020-10-17T16:36:17.024" v="2595" actId="2696"/>
        <pc:sldMkLst>
          <pc:docMk/>
          <pc:sldMk cId="24660339" sldId="261"/>
        </pc:sldMkLst>
        <pc:spChg chg="del">
          <ac:chgData name="vincenzo giordano" userId="e19a4cf7edf4d346" providerId="LiveId" clId="{B48C03BD-3126-44A2-A69F-60EC06A046A8}" dt="2020-10-17T16:35:20.882" v="2594" actId="700"/>
          <ac:spMkLst>
            <pc:docMk/>
            <pc:sldMk cId="24660339" sldId="261"/>
            <ac:spMk id="2" creationId="{25C585CC-0A12-4BC4-A9D0-826292CC8345}"/>
          </ac:spMkLst>
        </pc:spChg>
      </pc:sldChg>
      <pc:sldChg chg="addSp delSp modSp new mod setBg modClrScheme chgLayout">
        <pc:chgData name="vincenzo giordano" userId="e19a4cf7edf4d346" providerId="LiveId" clId="{B48C03BD-3126-44A2-A69F-60EC06A046A8}" dt="2020-10-17T16:38:26.511" v="2603" actId="14100"/>
        <pc:sldMkLst>
          <pc:docMk/>
          <pc:sldMk cId="1401686958" sldId="261"/>
        </pc:sldMkLst>
        <pc:spChg chg="del">
          <ac:chgData name="vincenzo giordano" userId="e19a4cf7edf4d346" providerId="LiveId" clId="{B48C03BD-3126-44A2-A69F-60EC06A046A8}" dt="2020-10-17T16:37:09.723" v="2597" actId="700"/>
          <ac:spMkLst>
            <pc:docMk/>
            <pc:sldMk cId="1401686958" sldId="261"/>
            <ac:spMk id="2" creationId="{57A4BA48-3B16-4787-8A00-DE39D11F67AD}"/>
          </ac:spMkLst>
        </pc:spChg>
        <pc:picChg chg="add mod">
          <ac:chgData name="vincenzo giordano" userId="e19a4cf7edf4d346" providerId="LiveId" clId="{B48C03BD-3126-44A2-A69F-60EC06A046A8}" dt="2020-10-17T16:38:26.511" v="2603" actId="14100"/>
          <ac:picMkLst>
            <pc:docMk/>
            <pc:sldMk cId="1401686958" sldId="261"/>
            <ac:picMk id="4" creationId="{DFB9E563-F08E-4771-B8F1-FE77C4D419B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F7173-A0AB-4595-B4B0-62433726A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6B1655-01C8-4939-9F00-4C892E38A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E43062-B10E-45E3-863A-8650B81C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927819-AFFD-4582-BA8C-08AB2722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6300A-BF67-4239-BAF6-D84E85EA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80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DFFB1-23F2-456F-BA2A-2B15D690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BC6C56-A420-4DFA-AC04-B5C7928AB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EB16C5-2B3C-4489-BE38-794B83D1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0EEC37-D556-49A0-A89A-50394E1B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BB53D0-4C75-4B4C-9FB3-9149D598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50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8D1029-0163-4AD6-8F05-C0F51C27B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CC2D84-D80E-452D-96BD-235124AC8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69D531-AE21-410F-ABF7-4B6A533C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A4079-0D19-407E-B380-A1260D954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0E19C0-12FE-4C52-A6D6-50F165F9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321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F0017-3425-452F-B4D7-098D8FE95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6E8598-1BCA-4DF7-8E27-DFE941EDF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491DEE-3865-47A7-B018-60BB81C1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11996B-DE2A-4B8D-A059-598CC35F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0A47-CDD1-40A4-A836-8230AA1E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53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98A0F-78EE-4590-8D96-B53DC4DA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DBF2D2-2229-490E-A5FC-F181EBD0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C9FAC3-B237-4B0F-A0F2-CFB9E900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10F7D1-6135-413D-B0AA-07B8AA3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3D269B-6BA6-4519-83DB-849C65CA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94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208269-0B86-48C0-92A6-7EC6D7F93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194C67-3E58-4253-9183-859854937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0E433E-3F14-4317-B261-EC34EB3E5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A1EF29-9C14-45F6-8C1C-72CA9244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2C5555-98A0-482C-B49A-440C5379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92FF1B-600C-47C7-922F-48D58586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340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352587-F3F1-4DF0-B7D4-BBEC3245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0DC055-DBED-4D79-A529-F9E300A7B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0EDBB-143D-48F6-98FD-191AD4A1B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41E1C1-CD05-42DA-9C8E-233C5B9E1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C9F3167-4F71-4748-A6E7-A198F8119E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03A7D2-8B13-4439-814B-B47DFC66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640464D-CC66-42F3-A25D-238C8289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EA04FE-0CF7-4CDD-A7F7-25778310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67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8A259-E48E-4FE1-9521-CD93CA69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899C95-A39D-48E8-8F24-CB89CBE5A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F98EB2-00E7-4D91-A59D-54BA8A3A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39A846-4AE3-4CF7-BA82-03DE4F35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5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CF19CFA-F662-4406-B24A-E83B04EE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9F7A35-F420-426E-AF37-4C23E654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7E72DB-BB5B-449D-89E1-BFB98C93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92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25C32-3ECE-4AD4-BAD6-5D345D0F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8C8ECE-EB0A-477C-8C00-E6104BFA1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CE0FD1-C347-4292-BF9B-B5E5512EC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B37C51-C276-4D00-9B0D-05D6D27D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4633E3-596E-4BC7-BE47-68FAF74E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721BEE-13EB-42F2-9CA3-59AB43BE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38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AA38A-405A-413E-A710-08429377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5D39963-B08D-4C42-BE46-FEFECE927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92DD52-D78A-473A-8437-F957EE24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FC8168-EDAD-4E23-ABF1-5F7E7586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02AF8C-5FF7-45F7-A033-C445C904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C6CE42-BDC4-4438-90DF-D00A49E9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126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F3820B-CCDF-4B0D-8535-478FDEBC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2C24CF-9194-4228-A008-F35AD49D4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348A0B-68BD-409D-A88D-0A26E7411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C5FA-84E3-41AC-A5C7-3C0036C8FA57}" type="datetimeFigureOut">
              <a:rPr lang="it-IT" smtClean="0"/>
              <a:t>19/10/2020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4E5EA-E5B1-492B-8DE8-7625600F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29AB94-5408-4309-B6A7-6B425532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A29EE-5D7A-4718-B66E-C23273B21F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33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tmp"/><Relationship Id="rId5" Type="http://schemas.openxmlformats.org/officeDocument/2006/relationships/image" Target="../media/image4.png"/><Relationship Id="rId4" Type="http://schemas.openxmlformats.org/officeDocument/2006/relationships/image" Target="../media/image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3000">
              <a:schemeClr val="accent1">
                <a:lumMod val="45000"/>
                <a:lumOff val="55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6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Mani di un bambino su un mappamondo">
            <a:extLst>
              <a:ext uri="{FF2B5EF4-FFF2-40B4-BE49-F238E27FC236}">
                <a16:creationId xmlns:a16="http://schemas.microsoft.com/office/drawing/2014/main" id="{D72B34DC-85F7-4ADA-8428-DCE417B38E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-1" b="-1"/>
          <a:stretch/>
        </p:blipFill>
        <p:spPr>
          <a:xfrm>
            <a:off x="131638" y="262646"/>
            <a:ext cx="7865409" cy="6274341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F69592-6E5A-49D2-8719-DD36260E34E2}"/>
              </a:ext>
            </a:extLst>
          </p:cNvPr>
          <p:cNvSpPr txBox="1"/>
          <p:nvPr/>
        </p:nvSpPr>
        <p:spPr>
          <a:xfrm>
            <a:off x="7821949" y="3604339"/>
            <a:ext cx="37864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Proteggere l’ambiente per proteggere il nostro futuro!</a:t>
            </a:r>
          </a:p>
        </p:txBody>
      </p:sp>
      <p:pic>
        <p:nvPicPr>
          <p:cNvPr id="4" name="Spiegazione-Greta1">
            <a:hlinkClick r:id="" action="ppaction://media"/>
            <a:extLst>
              <a:ext uri="{FF2B5EF4-FFF2-40B4-BE49-F238E27FC236}">
                <a16:creationId xmlns:a16="http://schemas.microsoft.com/office/drawing/2014/main" id="{E005ABCE-B681-4F0C-898F-D3809B926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0272" y="1157526"/>
            <a:ext cx="1576268" cy="15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3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5">
                <a:lumMod val="40000"/>
                <a:lumOff val="60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0438685-5B9C-4B29-96F4-41CE7D390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87" y="4475291"/>
            <a:ext cx="6253113" cy="2204895"/>
          </a:xfrm>
          <a:prstGeom prst="rect">
            <a:avLst/>
          </a:prstGeom>
        </p:spPr>
      </p:pic>
      <p:pic>
        <p:nvPicPr>
          <p:cNvPr id="13" name="Immagine 12" descr="Utili Pollice in su">
            <a:extLst>
              <a:ext uri="{FF2B5EF4-FFF2-40B4-BE49-F238E27FC236}">
                <a16:creationId xmlns:a16="http://schemas.microsoft.com/office/drawing/2014/main" id="{7B6734F2-5EEE-409F-9057-94AC6B041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9762"/>
            <a:ext cx="1918779" cy="1918779"/>
          </a:xfrm>
          <a:prstGeom prst="rect">
            <a:avLst/>
          </a:prstGeom>
        </p:spPr>
      </p:pic>
      <p:sp>
        <p:nvSpPr>
          <p:cNvPr id="14" name="Fumetto: ovale 13">
            <a:extLst>
              <a:ext uri="{FF2B5EF4-FFF2-40B4-BE49-F238E27FC236}">
                <a16:creationId xmlns:a16="http://schemas.microsoft.com/office/drawing/2014/main" id="{FAEDEFEC-B0FF-40E7-995D-2F1EB0AF6394}"/>
              </a:ext>
            </a:extLst>
          </p:cNvPr>
          <p:cNvSpPr/>
          <p:nvPr/>
        </p:nvSpPr>
        <p:spPr>
          <a:xfrm>
            <a:off x="8399282" y="128486"/>
            <a:ext cx="3251622" cy="2204895"/>
          </a:xfrm>
          <a:prstGeom prst="wedgeEllipseCallout">
            <a:avLst>
              <a:gd name="adj1" fmla="val -69051"/>
              <a:gd name="adj2" fmla="val 53685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solidFill>
                  <a:schemeClr val="tx1"/>
                </a:solidFill>
              </a:rPr>
              <a:t>Leggi con attenzione il testo (puoi anche ascoltare l’</a:t>
            </a:r>
            <a:r>
              <a:rPr lang="it-IT" sz="1600" b="1" dirty="0" err="1">
                <a:solidFill>
                  <a:schemeClr val="tx1"/>
                </a:solidFill>
              </a:rPr>
              <a:t>audiolettura</a:t>
            </a:r>
            <a:r>
              <a:rPr lang="it-IT" sz="1600" b="1" dirty="0">
                <a:solidFill>
                  <a:schemeClr val="tx1"/>
                </a:solidFill>
              </a:rPr>
              <a:t>) e rispondi alle domande aiutandoti con i colori</a:t>
            </a:r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832631-186E-4222-98F2-98828ACA9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4" y="128486"/>
            <a:ext cx="5535544" cy="6055498"/>
          </a:xfrm>
          <a:prstGeom prst="rect">
            <a:avLst/>
          </a:prstGeom>
        </p:spPr>
      </p:pic>
      <p:pic>
        <p:nvPicPr>
          <p:cNvPr id="4" name="20201017_001">
            <a:hlinkClick r:id="" action="ppaction://media"/>
            <a:extLst>
              <a:ext uri="{FF2B5EF4-FFF2-40B4-BE49-F238E27FC236}">
                <a16:creationId xmlns:a16="http://schemas.microsoft.com/office/drawing/2014/main" id="{D4F1B4E2-F89A-4B2E-94A4-602ED3745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9021" y="2646765"/>
            <a:ext cx="1204546" cy="1204546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0243CCC3-2AAF-48F8-A317-912E1B128C5C}"/>
              </a:ext>
            </a:extLst>
          </p:cNvPr>
          <p:cNvSpPr/>
          <p:nvPr/>
        </p:nvSpPr>
        <p:spPr>
          <a:xfrm>
            <a:off x="8014779" y="2911575"/>
            <a:ext cx="2149813" cy="573932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AUDIOLETTURA</a:t>
            </a:r>
            <a:r>
              <a:rPr lang="it-IT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130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5">
                <a:lumMod val="40000"/>
                <a:lumOff val="60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Utili Pollice in su">
            <a:extLst>
              <a:ext uri="{FF2B5EF4-FFF2-40B4-BE49-F238E27FC236}">
                <a16:creationId xmlns:a16="http://schemas.microsoft.com/office/drawing/2014/main" id="{362DB554-6886-449A-BEC2-13F007E03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1" y="4739337"/>
            <a:ext cx="1918779" cy="1918779"/>
          </a:xfrm>
          <a:prstGeom prst="rect">
            <a:avLst/>
          </a:prstGeom>
        </p:spPr>
      </p:pic>
      <p:sp>
        <p:nvSpPr>
          <p:cNvPr id="6" name="Fumetto: ovale 5">
            <a:extLst>
              <a:ext uri="{FF2B5EF4-FFF2-40B4-BE49-F238E27FC236}">
                <a16:creationId xmlns:a16="http://schemas.microsoft.com/office/drawing/2014/main" id="{7881B71D-BE5C-4FB5-AF51-EF2BF187F9B7}"/>
              </a:ext>
            </a:extLst>
          </p:cNvPr>
          <p:cNvSpPr/>
          <p:nvPr/>
        </p:nvSpPr>
        <p:spPr>
          <a:xfrm>
            <a:off x="3598631" y="798821"/>
            <a:ext cx="3264081" cy="2045616"/>
          </a:xfrm>
          <a:prstGeom prst="wedgeEllipseCallout">
            <a:avLst>
              <a:gd name="adj1" fmla="val -94720"/>
              <a:gd name="adj2" fmla="val 168618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Ti ricordi quali sono i tempi semplici e come si coniuga il verbo?</a:t>
            </a:r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3801CE96-F1FD-4798-AE13-9DE378D07897}"/>
              </a:ext>
            </a:extLst>
          </p:cNvPr>
          <p:cNvSpPr/>
          <p:nvPr/>
        </p:nvSpPr>
        <p:spPr>
          <a:xfrm>
            <a:off x="628732" y="280346"/>
            <a:ext cx="2618588" cy="2140085"/>
          </a:xfrm>
          <a:prstGeom prst="wedgeRoundRectCallout">
            <a:avLst>
              <a:gd name="adj1" fmla="val 966"/>
              <a:gd name="adj2" fmla="val 18123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Dopo aver completato le domande, cerca sul vocabolario il verbo </a:t>
            </a:r>
            <a:r>
              <a:rPr lang="it-IT" dirty="0">
                <a:solidFill>
                  <a:schemeClr val="tx1"/>
                </a:solidFill>
                <a:highlight>
                  <a:srgbClr val="FFFF00"/>
                </a:highlight>
              </a:rPr>
              <a:t>promulgare, </a:t>
            </a:r>
            <a:r>
              <a:rPr lang="it-IT" dirty="0">
                <a:solidFill>
                  <a:schemeClr val="tx1"/>
                </a:solidFill>
              </a:rPr>
              <a:t>scrivi la definizione e </a:t>
            </a:r>
            <a:r>
              <a:rPr lang="it-IT">
                <a:solidFill>
                  <a:schemeClr val="tx1"/>
                </a:solidFill>
              </a:rPr>
              <a:t>coniugalo nei </a:t>
            </a:r>
            <a:r>
              <a:rPr lang="it-IT" dirty="0">
                <a:solidFill>
                  <a:schemeClr val="tx1"/>
                </a:solidFill>
              </a:rPr>
              <a:t>tempi semplici del modo indicativo</a:t>
            </a:r>
            <a:r>
              <a:rPr lang="it-IT" dirty="0"/>
              <a:t>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C83300-BD95-4C92-9A40-5D7DA9203DFE}"/>
              </a:ext>
            </a:extLst>
          </p:cNvPr>
          <p:cNvSpPr txBox="1"/>
          <p:nvPr/>
        </p:nvSpPr>
        <p:spPr>
          <a:xfrm>
            <a:off x="7222599" y="110665"/>
            <a:ext cx="4843709" cy="646330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Verbo</a:t>
            </a:r>
          </a:p>
          <a:p>
            <a:pPr algn="ctr"/>
            <a:r>
              <a:rPr lang="it-IT" dirty="0"/>
              <a:t>Modo indicativo</a:t>
            </a:r>
          </a:p>
          <a:p>
            <a:pPr algn="ctr"/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Tempi semplici                         Tempi composti</a:t>
            </a:r>
          </a:p>
          <a:p>
            <a:r>
              <a:rPr lang="it-IT" dirty="0">
                <a:solidFill>
                  <a:srgbClr val="FF0000"/>
                </a:solidFill>
              </a:rPr>
              <a:t>(un solo verbo)                            (due verbi)</a:t>
            </a:r>
          </a:p>
          <a:p>
            <a:r>
              <a:rPr lang="it-IT" dirty="0"/>
              <a:t>Presente                                     Passato prossimo</a:t>
            </a:r>
          </a:p>
          <a:p>
            <a:r>
              <a:rPr lang="it-IT" dirty="0"/>
              <a:t>Imperfetto                                 Trapassato prossimo</a:t>
            </a:r>
          </a:p>
          <a:p>
            <a:r>
              <a:rPr lang="it-IT" dirty="0"/>
              <a:t>Passato remoto                         Trapassato remoto</a:t>
            </a:r>
          </a:p>
          <a:p>
            <a:r>
              <a:rPr lang="it-IT" dirty="0"/>
              <a:t>Futuro semplice                        Futuro anteriore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>
                <a:solidFill>
                  <a:srgbClr val="C00000"/>
                </a:solidFill>
              </a:rPr>
              <a:t>Regole per coniugare: ordine e precisione!</a:t>
            </a:r>
            <a:r>
              <a:rPr lang="it-IT" dirty="0"/>
              <a:t> </a:t>
            </a:r>
          </a:p>
          <a:p>
            <a:r>
              <a:rPr lang="it-IT" dirty="0"/>
              <a:t>Al centro del rigo scrivi il verbo che devi coniugare, aggiungi al rigo pulito «Modo indicativo» e tutti a sinistra, uno sotto l’altro, i tempi semplici.</a:t>
            </a:r>
          </a:p>
          <a:p>
            <a:r>
              <a:rPr lang="it-IT" dirty="0"/>
              <a:t>Per ogni tempo le persone sono:</a:t>
            </a:r>
          </a:p>
          <a:p>
            <a:r>
              <a:rPr lang="it-IT" dirty="0"/>
              <a:t>Io</a:t>
            </a:r>
          </a:p>
          <a:p>
            <a:r>
              <a:rPr lang="it-IT" dirty="0"/>
              <a:t>tu</a:t>
            </a:r>
          </a:p>
          <a:p>
            <a:r>
              <a:rPr lang="it-IT" dirty="0"/>
              <a:t>egli</a:t>
            </a:r>
          </a:p>
          <a:p>
            <a:r>
              <a:rPr lang="it-IT" dirty="0"/>
              <a:t>noi</a:t>
            </a:r>
          </a:p>
          <a:p>
            <a:r>
              <a:rPr lang="it-IT" dirty="0"/>
              <a:t>voi</a:t>
            </a:r>
          </a:p>
          <a:p>
            <a:r>
              <a:rPr lang="it-IT" dirty="0"/>
              <a:t>essi</a:t>
            </a:r>
          </a:p>
        </p:txBody>
      </p:sp>
      <p:sp>
        <p:nvSpPr>
          <p:cNvPr id="8" name="Freccia angolare in su 7">
            <a:extLst>
              <a:ext uri="{FF2B5EF4-FFF2-40B4-BE49-F238E27FC236}">
                <a16:creationId xmlns:a16="http://schemas.microsoft.com/office/drawing/2014/main" id="{EEEAA1D0-7AC4-418D-8042-DAAAC47116C4}"/>
              </a:ext>
            </a:extLst>
          </p:cNvPr>
          <p:cNvSpPr/>
          <p:nvPr/>
        </p:nvSpPr>
        <p:spPr>
          <a:xfrm rot="5400000">
            <a:off x="5579439" y="2053814"/>
            <a:ext cx="709468" cy="2290713"/>
          </a:xfrm>
          <a:prstGeom prst="bentUpArrow">
            <a:avLst>
              <a:gd name="adj1" fmla="val 13701"/>
              <a:gd name="adj2" fmla="val 18786"/>
              <a:gd name="adj3" fmla="val 329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spiegazione Greta 1">
            <a:hlinkClick r:id="" action="ppaction://media"/>
            <a:extLst>
              <a:ext uri="{FF2B5EF4-FFF2-40B4-BE49-F238E27FC236}">
                <a16:creationId xmlns:a16="http://schemas.microsoft.com/office/drawing/2014/main" id="{43EA1309-AFBF-4BDC-BC11-979259877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2145" y="4072527"/>
            <a:ext cx="1593503" cy="159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A2E316-3303-485C-A00E-2E067A1A0FCC}"/>
              </a:ext>
            </a:extLst>
          </p:cNvPr>
          <p:cNvSpPr txBox="1"/>
          <p:nvPr/>
        </p:nvSpPr>
        <p:spPr>
          <a:xfrm>
            <a:off x="632298" y="185928"/>
            <a:ext cx="394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/>
              <a:t>Changing</a:t>
            </a:r>
            <a:r>
              <a:rPr lang="it-IT" sz="3600" b="1" dirty="0"/>
              <a:t> </a:t>
            </a:r>
            <a:r>
              <a:rPr lang="it-IT" sz="3600" b="1" dirty="0" err="1"/>
              <a:t>together</a:t>
            </a:r>
            <a:endParaRPr lang="it-IT" sz="3600" b="1" dirty="0"/>
          </a:p>
        </p:txBody>
      </p:sp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AFD13C85-AA34-42BE-9795-FF4491869179}"/>
              </a:ext>
            </a:extLst>
          </p:cNvPr>
          <p:cNvSpPr/>
          <p:nvPr/>
        </p:nvSpPr>
        <p:spPr>
          <a:xfrm>
            <a:off x="744718" y="914400"/>
            <a:ext cx="4760132" cy="1894788"/>
          </a:xfrm>
          <a:prstGeom prst="wedgeRoundRectCallout">
            <a:avLst>
              <a:gd name="adj1" fmla="val 93230"/>
              <a:gd name="adj2" fmla="val 3884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Greta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Thunberg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it-IT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Sweden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blond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light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like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beans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  ketchup.</a:t>
            </a:r>
          </a:p>
          <a:p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love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planet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5C21627-7DA0-491E-9DCF-6218DC13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07" y="342403"/>
            <a:ext cx="4265916" cy="58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019E3F-547E-4C8E-B8CB-4A59FAC89BE3}"/>
              </a:ext>
            </a:extLst>
          </p:cNvPr>
          <p:cNvSpPr txBox="1"/>
          <p:nvPr/>
        </p:nvSpPr>
        <p:spPr>
          <a:xfrm>
            <a:off x="537680" y="3269461"/>
            <a:ext cx="58250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Come Greta, presentati anche tu con un  piccolo testo sul quaderno!</a:t>
            </a:r>
          </a:p>
          <a:p>
            <a:r>
              <a:rPr lang="it-IT" sz="2000" b="1" dirty="0"/>
              <a:t>Scrivi poi , a pagina pulita, la coniugazione del verbo TO BE e TO HAVE in forma affermativa sia lunga che breve e impara bene.</a:t>
            </a:r>
          </a:p>
          <a:p>
            <a:endParaRPr lang="it-IT" sz="2000" b="1" dirty="0"/>
          </a:p>
          <a:p>
            <a:r>
              <a:rPr lang="it-IT" sz="2000" b="1" dirty="0"/>
              <a:t>I </a:t>
            </a:r>
            <a:r>
              <a:rPr lang="it-IT" sz="2000" b="1" dirty="0" err="1"/>
              <a:t>am</a:t>
            </a:r>
            <a:r>
              <a:rPr lang="it-IT" sz="2000" b="1" dirty="0"/>
              <a:t>-&gt; </a:t>
            </a:r>
            <a:r>
              <a:rPr lang="it-IT" sz="2000" b="1" dirty="0" err="1"/>
              <a:t>I’m</a:t>
            </a:r>
            <a:r>
              <a:rPr lang="it-IT" sz="2000" b="1" dirty="0"/>
              <a:t>                                    I </a:t>
            </a:r>
            <a:r>
              <a:rPr lang="it-IT" sz="2000" b="1" dirty="0" err="1"/>
              <a:t>have</a:t>
            </a:r>
            <a:r>
              <a:rPr lang="it-IT" sz="2000" b="1" dirty="0"/>
              <a:t> </a:t>
            </a:r>
            <a:r>
              <a:rPr lang="it-IT" sz="2000" b="1" dirty="0" err="1"/>
              <a:t>got</a:t>
            </a:r>
            <a:r>
              <a:rPr lang="it-IT" sz="2000" b="1" dirty="0"/>
              <a:t>-&gt;   </a:t>
            </a:r>
            <a:r>
              <a:rPr lang="it-IT" sz="2000" b="1" dirty="0" err="1"/>
              <a:t>I’ve</a:t>
            </a:r>
            <a:r>
              <a:rPr lang="it-IT" sz="2000" b="1" dirty="0"/>
              <a:t> </a:t>
            </a:r>
            <a:r>
              <a:rPr lang="it-IT" sz="2000" b="1" dirty="0" err="1"/>
              <a:t>got</a:t>
            </a:r>
            <a:endParaRPr lang="it-IT" sz="2000" b="1" dirty="0"/>
          </a:p>
        </p:txBody>
      </p:sp>
      <p:pic>
        <p:nvPicPr>
          <p:cNvPr id="6" name="spiegazione Greta2">
            <a:hlinkClick r:id="" action="ppaction://media"/>
            <a:extLst>
              <a:ext uri="{FF2B5EF4-FFF2-40B4-BE49-F238E27FC236}">
                <a16:creationId xmlns:a16="http://schemas.microsoft.com/office/drawing/2014/main" id="{38C59408-6DC9-4431-BBBF-DE4C12E650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09"/>
                </p14:media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8166" y="5043629"/>
            <a:ext cx="1140644" cy="9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249</Words>
  <Application>Microsoft Office PowerPoint</Application>
  <PresentationFormat>Widescreen</PresentationFormat>
  <Paragraphs>36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giordano</dc:creator>
  <cp:lastModifiedBy>vincenzo giordano</cp:lastModifiedBy>
  <cp:revision>1</cp:revision>
  <dcterms:created xsi:type="dcterms:W3CDTF">2020-10-17T06:31:32Z</dcterms:created>
  <dcterms:modified xsi:type="dcterms:W3CDTF">2020-10-19T18:46:03Z</dcterms:modified>
</cp:coreProperties>
</file>