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tmp" ContentType="image/png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56" r:id="rId3"/>
    <p:sldId id="257" r:id="rId4"/>
    <p:sldId id="260" r:id="rId5"/>
    <p:sldId id="258" r:id="rId6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0B4608B-0462-442D-94F1-21AD2886A471}" v="272" dt="2020-10-29T16:53:06.85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microsoft.com/office/2015/10/relationships/revisionInfo" Target="revisionInfo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C9C6E72-AF93-417D-8D92-E24964E00B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9885889B-D4DB-47B7-B291-497D03CB03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CABAE61-A2CC-4603-AAC9-766E999AE6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43524-6448-430A-B575-2AD269CE35E7}" type="datetimeFigureOut">
              <a:rPr lang="it-IT" smtClean="0"/>
              <a:t>31/10/2020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DB41265-98B2-456B-85FC-D17489DC06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2AAEF21-4F06-4B78-82FF-63DF49502F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9B31F-9BEB-4B51-BA12-204790FACC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407596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B68DDC3-F179-4FAB-9903-D66B3B6A68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88B49628-A2CB-4A13-BC11-BC3D9015CB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797AEB0-EDF3-415A-B283-424CA987F3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43524-6448-430A-B575-2AD269CE35E7}" type="datetimeFigureOut">
              <a:rPr lang="it-IT" smtClean="0"/>
              <a:t>31/10/2020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288D0B6-67FC-4211-8AF9-358B0C4D7E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22F6F0E-3DE3-455B-A2C5-B3A08636F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9B31F-9BEB-4B51-BA12-204790FACC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296733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E3EE8E79-F5FE-4A68-8597-E0A75C4BED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7BC54AC7-B3FE-473C-8693-1A36872A13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E0AF381-DCFB-47FF-A332-9D61732CBA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43524-6448-430A-B575-2AD269CE35E7}" type="datetimeFigureOut">
              <a:rPr lang="it-IT" smtClean="0"/>
              <a:t>31/10/2020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D1BACDD-E108-4B38-BED4-8EE1F01D6C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570E923-0CD2-4FC6-B822-0AB93A77A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9B31F-9BEB-4B51-BA12-204790FACC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597699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7BA1A9A-8D8C-4263-9B71-608BEEFC0F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517F3D6-4A76-41B2-82C2-E2A9ECCDAB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5D76E39-61A9-481E-8270-0FF87C5D85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43524-6448-430A-B575-2AD269CE35E7}" type="datetimeFigureOut">
              <a:rPr lang="it-IT" smtClean="0"/>
              <a:t>31/10/2020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DD282AF-0A66-4CA4-9DA2-799122A9F1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74A7E19-C2E4-4B51-B685-8755AF80FE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9B31F-9BEB-4B51-BA12-204790FACC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607364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EB230A8-BD99-4330-8295-7DAE57B850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39F2E51-6D67-474F-AFF7-6F4153D7F6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4680420-A5AD-4376-8F7D-3A877B6D50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43524-6448-430A-B575-2AD269CE35E7}" type="datetimeFigureOut">
              <a:rPr lang="it-IT" smtClean="0"/>
              <a:t>31/10/2020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51746A7-3EC9-4E0E-A2D7-934F9650B0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51D71B1-EDAF-401B-BE3E-9AE1CBDC3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9B31F-9BEB-4B51-BA12-204790FACC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548458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3712CEC-A600-40A0-9286-4CCDD6222A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11C23E5-190D-4389-8F65-8A0E6D6866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C48E9C3D-4D28-41EE-B9B0-B074A24C7D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B6E6971D-ADEB-4BE9-B4F7-F302F8C92F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43524-6448-430A-B575-2AD269CE35E7}" type="datetimeFigureOut">
              <a:rPr lang="it-IT" smtClean="0"/>
              <a:t>31/10/2020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2381F7A9-813E-4683-8191-11068CDFBE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911BF40-1768-4C5B-B479-931CD7C11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9B31F-9BEB-4B51-BA12-204790FACC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057411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1D950FB-0E12-456A-ABE9-B6CAA7A616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5C34734-A5ED-4079-AB22-CBE76E90A5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3335F3FE-7A22-43D2-A7E1-F63A63081E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CF032910-81A1-4DE5-BAC0-B6D78E1844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02D640F3-0BBC-43C4-AAD4-F9E92FF161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8DD25D20-A708-4CA5-B859-0982F95968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43524-6448-430A-B575-2AD269CE35E7}" type="datetimeFigureOut">
              <a:rPr lang="it-IT" smtClean="0"/>
              <a:t>31/10/2020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469C16B8-2A20-46F4-94C9-C8955A0D88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1E58908E-BCBB-4F1A-8B7F-D1A6492D4B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9B31F-9BEB-4B51-BA12-204790FACC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768750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F503664-C9E1-4258-88C8-289C906FA4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E31F7011-850B-4F95-93D2-7F8684722E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43524-6448-430A-B575-2AD269CE35E7}" type="datetimeFigureOut">
              <a:rPr lang="it-IT" smtClean="0"/>
              <a:t>31/10/2020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1D01D3CF-D245-4331-AEDE-DD78AED088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A4B48627-D600-48C8-8FB4-37B2107ABE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9B31F-9BEB-4B51-BA12-204790FACC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195672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7E5541F9-FB38-49C2-9A66-51EDFCEF6E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43524-6448-430A-B575-2AD269CE35E7}" type="datetimeFigureOut">
              <a:rPr lang="it-IT" smtClean="0"/>
              <a:t>31/10/2020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25ADAA82-BFD2-49BF-B60D-B87699AF90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FF95BBB-FA47-4EC1-876F-7D8FE63D9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9B31F-9BEB-4B51-BA12-204790FACC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117883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CE723E8-83DE-46EC-8753-7A88D8A79A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0E8E458-8366-4BC9-A1E5-B63D2ADEA4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BE9520FE-9C62-49F1-905A-54EC745E54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2F90FEFD-A561-4287-BBEE-52BB1A2ADB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43524-6448-430A-B575-2AD269CE35E7}" type="datetimeFigureOut">
              <a:rPr lang="it-IT" smtClean="0"/>
              <a:t>31/10/2020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2ECB4CEA-9B72-4B13-AB67-05FC6CFF51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A251C7D2-8407-4FAF-BB53-DF46EB5B31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9B31F-9BEB-4B51-BA12-204790FACC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661249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7C6ACDC-9644-444E-8D19-7D54689E79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C7E2D3AE-5D14-43D8-9677-0EEA05BDEDE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40DF6283-E3CE-46BB-A3FA-7D148CF710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A481663A-2591-4CFF-93F7-5A4BB6AE2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43524-6448-430A-B575-2AD269CE35E7}" type="datetimeFigureOut">
              <a:rPr lang="it-IT" smtClean="0"/>
              <a:t>31/10/2020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8850C510-F0EC-4712-AA38-A39CBA887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9F74B159-E288-49A6-9ECB-052C3C3C78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9B31F-9BEB-4B51-BA12-204790FACC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57695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555F0F3D-7C34-46D6-BAA4-763F0F0BB9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A7679F6-F0D9-45AB-B00A-416C46C96C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E379AA5-C60B-4F01-BFDE-3212F7ECBE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A43524-6448-430A-B575-2AD269CE35E7}" type="datetimeFigureOut">
              <a:rPr lang="it-IT" smtClean="0"/>
              <a:t>31/10/2020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1C39B15-A9ED-490E-BBCB-56610CB925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88662D8-4182-4C6A-8478-075C214407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79B31F-9BEB-4B51-BA12-204790FACC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292937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microsoft.com/office/2007/relationships/hdphoto" Target="../media/hdphoto1.wdp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4.png"/><Relationship Id="rId5" Type="http://schemas.openxmlformats.org/officeDocument/2006/relationships/image" Target="../media/image3.gif"/><Relationship Id="rId4" Type="http://schemas.openxmlformats.org/officeDocument/2006/relationships/image" Target="../media/image2.tm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tmp"/><Relationship Id="rId13" Type="http://schemas.openxmlformats.org/officeDocument/2006/relationships/image" Target="../media/image9.gif"/><Relationship Id="rId3" Type="http://schemas.microsoft.com/office/2007/relationships/media" Target="../media/media3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wav"/><Relationship Id="rId11" Type="http://schemas.openxmlformats.org/officeDocument/2006/relationships/image" Target="../media/image7.png"/><Relationship Id="rId5" Type="http://schemas.microsoft.com/office/2007/relationships/media" Target="../media/media4.wav"/><Relationship Id="rId10" Type="http://schemas.microsoft.com/office/2007/relationships/hdphoto" Target="../media/hdphoto1.wdp"/><Relationship Id="rId4" Type="http://schemas.openxmlformats.org/officeDocument/2006/relationships/audio" Target="../media/media3.mp3"/><Relationship Id="rId9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4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11.jpeg"/><Relationship Id="rId5" Type="http://schemas.openxmlformats.org/officeDocument/2006/relationships/hyperlink" Target="https://learnenglishkids.britishcouncil.org/video-zone/alphabet-song" TargetMode="External"/><Relationship Id="rId4" Type="http://schemas.openxmlformats.org/officeDocument/2006/relationships/image" Target="../media/image10.tm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digimparoprimaria.capitello.it/app/collections/COLCPT_FACCIAMOSQUADRALEGGE4?prependCollection=undefined" TargetMode="External"/><Relationship Id="rId2" Type="http://schemas.openxmlformats.org/officeDocument/2006/relationships/hyperlink" Target="https://my.bsmart.it/#/books/8018?revision=3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8" name="Picture 4" descr="Visualizza immagine di origine">
            <a:extLst>
              <a:ext uri="{FF2B5EF4-FFF2-40B4-BE49-F238E27FC236}">
                <a16:creationId xmlns:a16="http://schemas.microsoft.com/office/drawing/2014/main" id="{BD52CB57-4F8D-4D40-B484-EC819E31D2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00" b="3810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2B7286DB-204C-4DAC-B6D5-9F9270AEB430}"/>
              </a:ext>
            </a:extLst>
          </p:cNvPr>
          <p:cNvSpPr txBox="1"/>
          <p:nvPr/>
        </p:nvSpPr>
        <p:spPr>
          <a:xfrm>
            <a:off x="3472774" y="1040860"/>
            <a:ext cx="5397849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2800" b="1" dirty="0">
              <a:latin typeface="Algerian" panose="04020705040A02060702" pitchFamily="82" charset="0"/>
            </a:endParaRPr>
          </a:p>
          <a:p>
            <a:r>
              <a:rPr lang="it-IT" sz="3600" b="1" dirty="0" err="1">
                <a:latin typeface="Algerian" panose="04020705040A02060702" pitchFamily="82" charset="0"/>
              </a:rPr>
              <a:t>It’s</a:t>
            </a:r>
            <a:r>
              <a:rPr lang="it-IT" sz="3600" b="1" dirty="0">
                <a:latin typeface="Algerian" panose="04020705040A02060702" pitchFamily="82" charset="0"/>
              </a:rPr>
              <a:t>   HALLOWEEN   time</a:t>
            </a:r>
          </a:p>
          <a:p>
            <a:endParaRPr lang="it-IT" sz="2800" b="1" dirty="0">
              <a:latin typeface="Algerian" panose="04020705040A02060702" pitchFamily="82" charset="0"/>
            </a:endParaRPr>
          </a:p>
          <a:p>
            <a:pPr algn="ctr"/>
            <a:r>
              <a:rPr lang="it-IT" sz="2800" b="1" dirty="0">
                <a:latin typeface="Algerian" panose="04020705040A02060702" pitchFamily="82" charset="0"/>
              </a:rPr>
              <a:t>Class 4D </a:t>
            </a:r>
          </a:p>
          <a:p>
            <a:pPr algn="ctr"/>
            <a:endParaRPr lang="it-IT" sz="2800" b="1" dirty="0">
              <a:latin typeface="Algerian" panose="04020705040A02060702" pitchFamily="82" charset="0"/>
            </a:endParaRPr>
          </a:p>
          <a:p>
            <a:r>
              <a:rPr lang="it-IT" sz="2800" b="1" dirty="0" err="1">
                <a:latin typeface="Algerian" panose="04020705040A02060702" pitchFamily="82" charset="0"/>
              </a:rPr>
              <a:t>teacher</a:t>
            </a:r>
            <a:r>
              <a:rPr lang="it-IT" sz="2800" b="1" dirty="0">
                <a:latin typeface="Algerian" panose="04020705040A02060702" pitchFamily="82" charset="0"/>
              </a:rPr>
              <a:t>  Anna Toscano</a:t>
            </a:r>
          </a:p>
        </p:txBody>
      </p:sp>
    </p:spTree>
    <p:extLst>
      <p:ext uri="{BB962C8B-B14F-4D97-AF65-F5344CB8AC3E}">
        <p14:creationId xmlns:p14="http://schemas.microsoft.com/office/powerpoint/2010/main" val="31642394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2060"/>
            </a:gs>
            <a:gs pos="2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testo&#10;&#10;Descrizione generata automaticamente">
            <a:extLst>
              <a:ext uri="{FF2B5EF4-FFF2-40B4-BE49-F238E27FC236}">
                <a16:creationId xmlns:a16="http://schemas.microsoft.com/office/drawing/2014/main" id="{9A39C2C5-02DE-4E16-877F-5C7607EA5E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67" y="239438"/>
            <a:ext cx="5688780" cy="6379123"/>
          </a:xfrm>
          <a:prstGeom prst="rect">
            <a:avLst/>
          </a:prstGeom>
        </p:spPr>
      </p:pic>
      <p:sp>
        <p:nvSpPr>
          <p:cNvPr id="9" name="Fumetto: ovale 8">
            <a:extLst>
              <a:ext uri="{FF2B5EF4-FFF2-40B4-BE49-F238E27FC236}">
                <a16:creationId xmlns:a16="http://schemas.microsoft.com/office/drawing/2014/main" id="{04B86EFA-ED2E-491A-AE7A-EAB020FA715A}"/>
              </a:ext>
            </a:extLst>
          </p:cNvPr>
          <p:cNvSpPr/>
          <p:nvPr/>
        </p:nvSpPr>
        <p:spPr>
          <a:xfrm>
            <a:off x="6572287" y="74216"/>
            <a:ext cx="3194284" cy="2065869"/>
          </a:xfrm>
          <a:prstGeom prst="wedgeEllipseCallout">
            <a:avLst>
              <a:gd name="adj1" fmla="val 19086"/>
              <a:gd name="adj2" fmla="val 79496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>
                <a:solidFill>
                  <a:schemeClr val="tx1"/>
                </a:solidFill>
              </a:rPr>
              <a:t>Questa attività la puoi trovare sul libro di testo  «Facciamo squadra- Linguaggi» a </a:t>
            </a:r>
            <a:r>
              <a:rPr lang="it-IT" b="1" dirty="0" err="1">
                <a:solidFill>
                  <a:schemeClr val="tx1"/>
                </a:solidFill>
              </a:rPr>
              <a:t>pag</a:t>
            </a:r>
            <a:r>
              <a:rPr lang="it-IT" b="1" dirty="0">
                <a:solidFill>
                  <a:schemeClr val="tx1"/>
                </a:solidFill>
              </a:rPr>
              <a:t> 55.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D508E0D9-328E-41AA-A5E3-C25B061DB1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7375" y="2751660"/>
            <a:ext cx="2857500" cy="2476500"/>
          </a:xfrm>
          <a:prstGeom prst="rect">
            <a:avLst/>
          </a:prstGeom>
        </p:spPr>
      </p:pic>
      <p:pic>
        <p:nvPicPr>
          <p:cNvPr id="2" name="20201028_001">
            <a:hlinkClick r:id="" action="ppaction://media"/>
            <a:extLst>
              <a:ext uri="{FF2B5EF4-FFF2-40B4-BE49-F238E27FC236}">
                <a16:creationId xmlns:a16="http://schemas.microsoft.com/office/drawing/2014/main" id="{36E63E25-8117-4568-9001-131F80ECF4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60014" y="5228160"/>
            <a:ext cx="992221" cy="865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393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5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2060"/>
            </a:gs>
            <a:gs pos="18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F5C03BAF-26F6-44D5-A1C7-171E882A5FC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14" y="233464"/>
            <a:ext cx="6348026" cy="6459166"/>
          </a:xfrm>
          <a:prstGeom prst="rect">
            <a:avLst/>
          </a:prstGeom>
        </p:spPr>
      </p:pic>
      <p:pic>
        <p:nvPicPr>
          <p:cNvPr id="8" name="10E47885">
            <a:hlinkClick r:id="" action="ppaction://media"/>
            <a:extLst>
              <a:ext uri="{FF2B5EF4-FFF2-40B4-BE49-F238E27FC236}">
                <a16:creationId xmlns:a16="http://schemas.microsoft.com/office/drawing/2014/main" id="{47EEBB6E-D17D-4CC8-8E56-F007DFDF9F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-50000"/>
                    </a14:imgEffect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10220" y="3794387"/>
            <a:ext cx="886832" cy="88683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0" name="Freccia a destra 9">
            <a:extLst>
              <a:ext uri="{FF2B5EF4-FFF2-40B4-BE49-F238E27FC236}">
                <a16:creationId xmlns:a16="http://schemas.microsoft.com/office/drawing/2014/main" id="{CFFBF5AC-26B7-4D72-8998-AC82364E90C1}"/>
              </a:ext>
            </a:extLst>
          </p:cNvPr>
          <p:cNvSpPr/>
          <p:nvPr/>
        </p:nvSpPr>
        <p:spPr>
          <a:xfrm>
            <a:off x="7674984" y="4025408"/>
            <a:ext cx="1257414" cy="496111"/>
          </a:xfrm>
          <a:prstGeom prst="rightArrow">
            <a:avLst/>
          </a:prstGeom>
          <a:solidFill>
            <a:schemeClr val="bg1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Track 91</a:t>
            </a:r>
          </a:p>
        </p:txBody>
      </p:sp>
      <p:pic>
        <p:nvPicPr>
          <p:cNvPr id="11" name="EDD98D57">
            <a:hlinkClick r:id="" action="ppaction://media"/>
            <a:extLst>
              <a:ext uri="{FF2B5EF4-FFF2-40B4-BE49-F238E27FC236}">
                <a16:creationId xmlns:a16="http://schemas.microsoft.com/office/drawing/2014/main" id="{03B99946-4542-4EBA-8332-2764D00EDF5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colorTemperature colorTemp="47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447506" y="5303101"/>
            <a:ext cx="1097244" cy="982373"/>
          </a:xfrm>
          <a:prstGeom prst="rect">
            <a:avLst/>
          </a:prstGeom>
        </p:spPr>
      </p:pic>
      <p:sp>
        <p:nvSpPr>
          <p:cNvPr id="13" name="Freccia a destra 12">
            <a:extLst>
              <a:ext uri="{FF2B5EF4-FFF2-40B4-BE49-F238E27FC236}">
                <a16:creationId xmlns:a16="http://schemas.microsoft.com/office/drawing/2014/main" id="{2A090EA1-9580-4869-8D7B-B5E526722FBA}"/>
              </a:ext>
            </a:extLst>
          </p:cNvPr>
          <p:cNvSpPr/>
          <p:nvPr/>
        </p:nvSpPr>
        <p:spPr>
          <a:xfrm>
            <a:off x="9010220" y="5504753"/>
            <a:ext cx="1257414" cy="496111"/>
          </a:xfrm>
          <a:prstGeom prst="rightArrow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Track 92</a:t>
            </a:r>
          </a:p>
        </p:txBody>
      </p:sp>
      <p:pic>
        <p:nvPicPr>
          <p:cNvPr id="2" name="20201028_002">
            <a:hlinkClick r:id="" action="ppaction://media"/>
            <a:extLst>
              <a:ext uri="{FF2B5EF4-FFF2-40B4-BE49-F238E27FC236}">
                <a16:creationId xmlns:a16="http://schemas.microsoft.com/office/drawing/2014/main" id="{832E0020-5277-4C1C-8380-7D6B2BE0C16C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447506" y="1296103"/>
            <a:ext cx="996842" cy="996844"/>
          </a:xfrm>
          <a:prstGeom prst="rect">
            <a:avLst/>
          </a:prstGeom>
        </p:spPr>
      </p:pic>
      <p:pic>
        <p:nvPicPr>
          <p:cNvPr id="6" name="Immagine 5" descr="Immagine che contiene pianta&#10;&#10;Descrizione generata automaticamente">
            <a:extLst>
              <a:ext uri="{FF2B5EF4-FFF2-40B4-BE49-F238E27FC236}">
                <a16:creationId xmlns:a16="http://schemas.microsoft.com/office/drawing/2014/main" id="{AD36328C-E060-4F72-AA3A-0C980DEC8AD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984" y="572526"/>
            <a:ext cx="3019425" cy="184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200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95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998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28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2060"/>
            </a:gs>
            <a:gs pos="0">
              <a:srgbClr val="00B0F0"/>
            </a:gs>
            <a:gs pos="49000">
              <a:srgbClr val="FFFF00"/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2824C39-2D0F-44AD-94A8-C86F910432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822" y="131595"/>
            <a:ext cx="7479438" cy="1293778"/>
          </a:xfrm>
        </p:spPr>
        <p:txBody>
          <a:bodyPr>
            <a:noAutofit/>
          </a:bodyPr>
          <a:lstStyle/>
          <a:p>
            <a:pPr algn="ctr"/>
            <a:r>
              <a:rPr lang="it-IT" sz="2800" b="1" dirty="0">
                <a:latin typeface="+mn-lt"/>
                <a:cs typeface="Aharoni" panose="02010803020104030203" pitchFamily="2" charset="-79"/>
              </a:rPr>
              <a:t>Spelling time</a:t>
            </a:r>
            <a:br>
              <a:rPr lang="it-IT" sz="2800" b="1" dirty="0">
                <a:latin typeface="+mn-lt"/>
                <a:cs typeface="Aharoni" panose="02010803020104030203" pitchFamily="2" charset="-79"/>
              </a:rPr>
            </a:br>
            <a:r>
              <a:rPr lang="it-IT" sz="2800" b="1" dirty="0">
                <a:solidFill>
                  <a:srgbClr val="C00000"/>
                </a:solidFill>
                <a:latin typeface="+mn-lt"/>
                <a:cs typeface="Aharoni" panose="02010803020104030203" pitchFamily="2" charset="-79"/>
              </a:rPr>
              <a:t>HALLOWEEN</a:t>
            </a:r>
            <a:br>
              <a:rPr lang="it-IT" sz="2800" b="1" dirty="0">
                <a:latin typeface="+mn-lt"/>
                <a:cs typeface="Aharoni" panose="02010803020104030203" pitchFamily="2" charset="-79"/>
              </a:rPr>
            </a:br>
            <a:r>
              <a:rPr lang="it-IT" sz="2800" b="1" dirty="0" err="1">
                <a:latin typeface="+mn-lt"/>
                <a:cs typeface="Aharoni" panose="02010803020104030203" pitchFamily="2" charset="-79"/>
              </a:rPr>
              <a:t>eich</a:t>
            </a:r>
            <a:r>
              <a:rPr lang="it-IT" sz="2800" b="1" dirty="0">
                <a:latin typeface="+mn-lt"/>
                <a:cs typeface="Aharoni" panose="02010803020104030203" pitchFamily="2" charset="-79"/>
              </a:rPr>
              <a:t>    ei    double </a:t>
            </a:r>
            <a:r>
              <a:rPr lang="it-IT" sz="2800" b="1" dirty="0" err="1">
                <a:latin typeface="+mn-lt"/>
                <a:cs typeface="Aharoni" panose="02010803020104030203" pitchFamily="2" charset="-79"/>
              </a:rPr>
              <a:t>el</a:t>
            </a:r>
            <a:r>
              <a:rPr lang="it-IT" sz="2800" b="1" dirty="0">
                <a:latin typeface="+mn-lt"/>
                <a:cs typeface="Aharoni" panose="02010803020104030203" pitchFamily="2" charset="-79"/>
              </a:rPr>
              <a:t>    </a:t>
            </a:r>
            <a:r>
              <a:rPr lang="it-IT" sz="2800" b="1" dirty="0" err="1">
                <a:latin typeface="+mn-lt"/>
                <a:cs typeface="Aharoni" panose="02010803020104030203" pitchFamily="2" charset="-79"/>
              </a:rPr>
              <a:t>ou</a:t>
            </a:r>
            <a:r>
              <a:rPr lang="it-IT" sz="2800" b="1" dirty="0">
                <a:latin typeface="+mn-lt"/>
                <a:cs typeface="Aharoni" panose="02010803020104030203" pitchFamily="2" charset="-79"/>
              </a:rPr>
              <a:t>    </a:t>
            </a:r>
            <a:r>
              <a:rPr lang="it-IT" sz="2800" b="1" dirty="0" err="1">
                <a:latin typeface="+mn-lt"/>
                <a:cs typeface="Aharoni" panose="02010803020104030203" pitchFamily="2" charset="-79"/>
              </a:rPr>
              <a:t>doubliu</a:t>
            </a:r>
            <a:r>
              <a:rPr lang="it-IT" sz="2800" b="1" dirty="0">
                <a:latin typeface="+mn-lt"/>
                <a:cs typeface="Aharoni" panose="02010803020104030203" pitchFamily="2" charset="-79"/>
              </a:rPr>
              <a:t>    double i    en </a:t>
            </a:r>
          </a:p>
        </p:txBody>
      </p:sp>
      <p:pic>
        <p:nvPicPr>
          <p:cNvPr id="4" name="Immagine 3" descr="Immagine che contiene testo, giocatore, colpendo&#10;&#10;Descrizione generata automaticamente">
            <a:extLst>
              <a:ext uri="{FF2B5EF4-FFF2-40B4-BE49-F238E27FC236}">
                <a16:creationId xmlns:a16="http://schemas.microsoft.com/office/drawing/2014/main" id="{C8E1DA16-CC36-4DA6-9EDB-126E9EA9C9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511" y="3303446"/>
            <a:ext cx="4474030" cy="2591515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508ADF37-7238-4498-B949-52ACDEF54982}"/>
              </a:ext>
            </a:extLst>
          </p:cNvPr>
          <p:cNvSpPr txBox="1"/>
          <p:nvPr/>
        </p:nvSpPr>
        <p:spPr>
          <a:xfrm>
            <a:off x="89659" y="5967838"/>
            <a:ext cx="8849739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dirty="0">
                <a:hlinkClick r:id="rId5"/>
              </a:rPr>
              <a:t>https://learnenglishkids.britishcouncil.org/video-zone/alphabet-song</a:t>
            </a:r>
            <a:endParaRPr lang="it-IT" sz="2400" dirty="0"/>
          </a:p>
          <a:p>
            <a:endParaRPr lang="it-IT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6720A047-FBB5-4627-B072-2B949D226B31}"/>
              </a:ext>
            </a:extLst>
          </p:cNvPr>
          <p:cNvSpPr txBox="1"/>
          <p:nvPr/>
        </p:nvSpPr>
        <p:spPr>
          <a:xfrm>
            <a:off x="233464" y="2472449"/>
            <a:ext cx="565906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0" dirty="0">
                <a:solidFill>
                  <a:srgbClr val="000000"/>
                </a:solidFill>
                <a:effectLst/>
                <a:latin typeface="Sniglet-Regular"/>
              </a:rPr>
              <a:t>Do you </a:t>
            </a:r>
            <a:r>
              <a:rPr lang="en-US" sz="2400" b="1" dirty="0">
                <a:solidFill>
                  <a:srgbClr val="000000"/>
                </a:solidFill>
                <a:latin typeface="Sniglet-Regular"/>
              </a:rPr>
              <a:t>remember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Sniglet-Regular"/>
              </a:rPr>
              <a:t> the alphabet in English?</a:t>
            </a:r>
          </a:p>
          <a:p>
            <a:r>
              <a:rPr lang="en-US" sz="2400" b="1" i="0" dirty="0">
                <a:solidFill>
                  <a:srgbClr val="000000"/>
                </a:solidFill>
                <a:effectLst/>
                <a:latin typeface="Sniglet-Regular"/>
              </a:rPr>
              <a:t>Practise with this fun song!</a:t>
            </a:r>
            <a:endParaRPr lang="it-IT" sz="2400" b="1" dirty="0"/>
          </a:p>
        </p:txBody>
      </p:sp>
      <p:pic>
        <p:nvPicPr>
          <p:cNvPr id="2050" name="Picture 2" descr="Visualizza immagine di origine">
            <a:extLst>
              <a:ext uri="{FF2B5EF4-FFF2-40B4-BE49-F238E27FC236}">
                <a16:creationId xmlns:a16="http://schemas.microsoft.com/office/drawing/2014/main" id="{D9D0D7C4-8D47-41D2-897C-CF5E9C5E13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6180" y="1035996"/>
            <a:ext cx="2959586" cy="4786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20201028_003">
            <a:hlinkClick r:id="" action="ppaction://media"/>
            <a:extLst>
              <a:ext uri="{FF2B5EF4-FFF2-40B4-BE49-F238E27FC236}">
                <a16:creationId xmlns:a16="http://schemas.microsoft.com/office/drawing/2014/main" id="{AAE3F101-74B0-444A-ABCF-D72B87A4AF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83448" y="3144294"/>
            <a:ext cx="1104620" cy="1104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545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80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40000"/>
                <a:lumOff val="60000"/>
              </a:schemeClr>
            </a:gs>
            <a:gs pos="25000">
              <a:schemeClr val="accent6">
                <a:lumMod val="75000"/>
              </a:schemeClr>
            </a:gs>
            <a:gs pos="49000">
              <a:srgbClr val="FFFF00"/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metto: ovale 2">
            <a:extLst>
              <a:ext uri="{FF2B5EF4-FFF2-40B4-BE49-F238E27FC236}">
                <a16:creationId xmlns:a16="http://schemas.microsoft.com/office/drawing/2014/main" id="{0D0C1BBA-451C-4D71-976B-BDAE6E153EA5}"/>
              </a:ext>
            </a:extLst>
          </p:cNvPr>
          <p:cNvSpPr/>
          <p:nvPr/>
        </p:nvSpPr>
        <p:spPr>
          <a:xfrm>
            <a:off x="2237362" y="107004"/>
            <a:ext cx="4338536" cy="2705663"/>
          </a:xfrm>
          <a:prstGeom prst="wedgeEllipseCallout">
            <a:avLst>
              <a:gd name="adj1" fmla="val 93309"/>
              <a:gd name="adj2" fmla="val 36542"/>
            </a:avLst>
          </a:prstGeom>
          <a:solidFill>
            <a:schemeClr val="bg1"/>
          </a:solidFill>
          <a:ln w="381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b="1" dirty="0">
                <a:solidFill>
                  <a:schemeClr val="tx1"/>
                </a:solidFill>
              </a:rPr>
              <a:t>Ricordati che puoi consultare i testi in formato digitale all’indirizzo sotto indicato!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37BAE98A-1822-4DDC-8B04-C9825F067BFE}"/>
              </a:ext>
            </a:extLst>
          </p:cNvPr>
          <p:cNvSpPr txBox="1"/>
          <p:nvPr/>
        </p:nvSpPr>
        <p:spPr>
          <a:xfrm>
            <a:off x="3406825" y="4894706"/>
            <a:ext cx="6338146" cy="1963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it-IT" sz="2400" b="1" u="sng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Per INGLESE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2400" b="1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2"/>
              </a:rPr>
              <a:t>https://my.bsmart.it/#/books/8018?revision=3</a:t>
            </a:r>
            <a:endParaRPr lang="it-IT" sz="2400" b="1" u="sng" dirty="0">
              <a:solidFill>
                <a:srgbClr val="0563C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(con registrazione al sito della </a:t>
            </a:r>
            <a:r>
              <a:rPr lang="it-IT" sz="24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CETEM )</a:t>
            </a:r>
            <a:endParaRPr lang="it-IT" sz="24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http://www.cetem.it/istruzioni_testi_digitali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099E27BB-A92E-47AC-B01A-4D348F3F808C}"/>
              </a:ext>
            </a:extLst>
          </p:cNvPr>
          <p:cNvSpPr txBox="1"/>
          <p:nvPr/>
        </p:nvSpPr>
        <p:spPr>
          <a:xfrm>
            <a:off x="345984" y="3284857"/>
            <a:ext cx="8121291" cy="13629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it-IT" sz="2400" b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Per ITALIANO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2400" b="1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https://digimparoprimaria.capitello.it/app/collections/COLCPT_FACCIAMOSQUADRALEGGE4?prependCollection=undefined</a:t>
            </a:r>
            <a:endParaRPr lang="it-IT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Immagine 7" descr="Immagine che contiene invertebrato, mollusco&#10;&#10;Descrizione generata automaticamente">
            <a:extLst>
              <a:ext uri="{FF2B5EF4-FFF2-40B4-BE49-F238E27FC236}">
                <a16:creationId xmlns:a16="http://schemas.microsoft.com/office/drawing/2014/main" id="{E7636B5F-A594-46B8-99B6-8500806D6B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4519" y="1515538"/>
            <a:ext cx="3353206" cy="2794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08955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205</TotalTime>
  <Words>141</Words>
  <Application>Microsoft Office PowerPoint</Application>
  <PresentationFormat>Widescreen</PresentationFormat>
  <Paragraphs>20</Paragraphs>
  <Slides>5</Slides>
  <Notes>0</Notes>
  <HiddenSlides>0</HiddenSlides>
  <MMClips>5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5</vt:i4>
      </vt:variant>
    </vt:vector>
  </HeadingPairs>
  <TitlesOfParts>
    <vt:vector size="11" baseType="lpstr">
      <vt:lpstr>Algerian</vt:lpstr>
      <vt:lpstr>Arial</vt:lpstr>
      <vt:lpstr>Calibri</vt:lpstr>
      <vt:lpstr>Calibri Light</vt:lpstr>
      <vt:lpstr>Sniglet-Regular</vt:lpstr>
      <vt:lpstr>Tema di Office</vt:lpstr>
      <vt:lpstr>Presentazione standard di PowerPoint</vt:lpstr>
      <vt:lpstr>Presentazione standard di PowerPoint</vt:lpstr>
      <vt:lpstr>Presentazione standard di PowerPoint</vt:lpstr>
      <vt:lpstr>Spelling time HALLOWEEN eich    ei    double el    ou    doubliu    double i    en 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vincenzo giordano</dc:creator>
  <cp:lastModifiedBy>Raffaella Castiello</cp:lastModifiedBy>
  <cp:revision>2</cp:revision>
  <dcterms:created xsi:type="dcterms:W3CDTF">2020-10-28T13:54:01Z</dcterms:created>
  <dcterms:modified xsi:type="dcterms:W3CDTF">2020-10-31T10:18:05Z</dcterms:modified>
</cp:coreProperties>
</file>