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sldIdLst>
    <p:sldId id="260" r:id="rId2"/>
    <p:sldId id="256" r:id="rId3"/>
    <p:sldId id="261" r:id="rId4"/>
    <p:sldId id="263" r:id="rId5"/>
    <p:sldId id="264" r:id="rId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ncenzo giordano" initials="vg" lastIdx="1" clrIdx="0">
    <p:extLst>
      <p:ext uri="{19B8F6BF-5375-455C-9EA6-DF929625EA0E}">
        <p15:presenceInfo xmlns:p15="http://schemas.microsoft.com/office/powerpoint/2012/main" userId="e19a4cf7edf4d34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DE26F"/>
    <a:srgbClr val="7522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56C0C3-3CF2-4E45-A106-906FF034E8D8}" v="640" dt="2020-10-28T09:59:16.354"/>
    <p1510:client id="{8DAF42C0-5C2B-4C48-A363-CD73CD845300}" v="716" dt="2020-10-28T14:30:07.2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01" y="1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commentAuthors" Target="commentAuthors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ncenzo giordano" userId="e19a4cf7edf4d346" providerId="LiveId" clId="{8DAF42C0-5C2B-4C48-A363-CD73CD845300}"/>
    <pc:docChg chg="undo custSel mod addSld delSld modSld sldOrd">
      <pc:chgData name="vincenzo giordano" userId="e19a4cf7edf4d346" providerId="LiveId" clId="{8DAF42C0-5C2B-4C48-A363-CD73CD845300}" dt="2020-10-28T14:30:07.234" v="1104"/>
      <pc:docMkLst>
        <pc:docMk/>
      </pc:docMkLst>
      <pc:sldChg chg="addSp delSp modSp mod setBg delAnim">
        <pc:chgData name="vincenzo giordano" userId="e19a4cf7edf4d346" providerId="LiveId" clId="{8DAF42C0-5C2B-4C48-A363-CD73CD845300}" dt="2020-10-28T11:27:56.190" v="1020" actId="1076"/>
        <pc:sldMkLst>
          <pc:docMk/>
          <pc:sldMk cId="2327850964" sldId="256"/>
        </pc:sldMkLst>
        <pc:spChg chg="mod">
          <ac:chgData name="vincenzo giordano" userId="e19a4cf7edf4d346" providerId="LiveId" clId="{8DAF42C0-5C2B-4C48-A363-CD73CD845300}" dt="2020-10-28T10:12:47.685" v="13" actId="20577"/>
          <ac:spMkLst>
            <pc:docMk/>
            <pc:sldMk cId="2327850964" sldId="256"/>
            <ac:spMk id="11" creationId="{DEF6D32D-09CF-4212-8086-7347BDE298E3}"/>
          </ac:spMkLst>
        </pc:spChg>
        <pc:picChg chg="del">
          <ac:chgData name="vincenzo giordano" userId="e19a4cf7edf4d346" providerId="LiveId" clId="{8DAF42C0-5C2B-4C48-A363-CD73CD845300}" dt="2020-10-28T10:10:25.373" v="2" actId="478"/>
          <ac:picMkLst>
            <pc:docMk/>
            <pc:sldMk cId="2327850964" sldId="256"/>
            <ac:picMk id="3" creationId="{B7641D60-0B84-4C19-A7D1-F93D954C9183}"/>
          </ac:picMkLst>
        </pc:picChg>
        <pc:picChg chg="del">
          <ac:chgData name="vincenzo giordano" userId="e19a4cf7edf4d346" providerId="LiveId" clId="{8DAF42C0-5C2B-4C48-A363-CD73CD845300}" dt="2020-10-28T10:12:33.957" v="7" actId="478"/>
          <ac:picMkLst>
            <pc:docMk/>
            <pc:sldMk cId="2327850964" sldId="256"/>
            <ac:picMk id="4" creationId="{3A2F33B7-8096-4375-9B8F-6EDEBB8A27A1}"/>
          </ac:picMkLst>
        </pc:picChg>
        <pc:picChg chg="add mod">
          <ac:chgData name="vincenzo giordano" userId="e19a4cf7edf4d346" providerId="LiveId" clId="{8DAF42C0-5C2B-4C48-A363-CD73CD845300}" dt="2020-10-28T10:12:52.982" v="14" actId="14100"/>
          <ac:picMkLst>
            <pc:docMk/>
            <pc:sldMk cId="2327850964" sldId="256"/>
            <ac:picMk id="5" creationId="{490D3B75-6712-4CB4-AE93-F7B38E15237C}"/>
          </ac:picMkLst>
        </pc:picChg>
        <pc:picChg chg="del mod">
          <ac:chgData name="vincenzo giordano" userId="e19a4cf7edf4d346" providerId="LiveId" clId="{8DAF42C0-5C2B-4C48-A363-CD73CD845300}" dt="2020-10-28T11:26:32.367" v="1013" actId="478"/>
          <ac:picMkLst>
            <pc:docMk/>
            <pc:sldMk cId="2327850964" sldId="256"/>
            <ac:picMk id="6" creationId="{D64BE71C-8C7B-4DAA-93F1-6AFD75DB34AC}"/>
          </ac:picMkLst>
        </pc:picChg>
        <pc:picChg chg="mod">
          <ac:chgData name="vincenzo giordano" userId="e19a4cf7edf4d346" providerId="LiveId" clId="{8DAF42C0-5C2B-4C48-A363-CD73CD845300}" dt="2020-10-28T11:27:56.190" v="1020" actId="1076"/>
          <ac:picMkLst>
            <pc:docMk/>
            <pc:sldMk cId="2327850964" sldId="256"/>
            <ac:picMk id="8" creationId="{B96ADAB3-DF3D-4D4D-BBA7-3AB82DF1E1E2}"/>
          </ac:picMkLst>
        </pc:picChg>
      </pc:sldChg>
      <pc:sldChg chg="addSp delSp modSp del mod setBg delAnim">
        <pc:chgData name="vincenzo giordano" userId="e19a4cf7edf4d346" providerId="LiveId" clId="{8DAF42C0-5C2B-4C48-A363-CD73CD845300}" dt="2020-10-28T13:55:00.228" v="1035" actId="2696"/>
        <pc:sldMkLst>
          <pc:docMk/>
          <pc:sldMk cId="3206746687" sldId="257"/>
        </pc:sldMkLst>
        <pc:spChg chg="add mod">
          <ac:chgData name="vincenzo giordano" userId="e19a4cf7edf4d346" providerId="LiveId" clId="{8DAF42C0-5C2B-4C48-A363-CD73CD845300}" dt="2020-10-28T10:17:18.820" v="52" actId="14100"/>
          <ac:spMkLst>
            <pc:docMk/>
            <pc:sldMk cId="3206746687" sldId="257"/>
            <ac:spMk id="8" creationId="{83946F66-A3C5-41B6-A1F5-4D02E5ED5F3E}"/>
          </ac:spMkLst>
        </pc:spChg>
        <pc:spChg chg="add del">
          <ac:chgData name="vincenzo giordano" userId="e19a4cf7edf4d346" providerId="LiveId" clId="{8DAF42C0-5C2B-4C48-A363-CD73CD845300}" dt="2020-10-28T10:16:29.061" v="39" actId="26606"/>
          <ac:spMkLst>
            <pc:docMk/>
            <pc:sldMk cId="3206746687" sldId="257"/>
            <ac:spMk id="10" creationId="{11BE3FA7-0D70-4431-814F-D8C40576EA93}"/>
          </ac:spMkLst>
        </pc:spChg>
        <pc:spChg chg="add mod">
          <ac:chgData name="vincenzo giordano" userId="e19a4cf7edf4d346" providerId="LiveId" clId="{8DAF42C0-5C2B-4C48-A363-CD73CD845300}" dt="2020-10-28T10:20:07.349" v="79" actId="255"/>
          <ac:spMkLst>
            <pc:docMk/>
            <pc:sldMk cId="3206746687" sldId="257"/>
            <ac:spMk id="11" creationId="{EF03B61E-F09E-49E6-B792-A80F1B43056A}"/>
          </ac:spMkLst>
        </pc:spChg>
        <pc:graphicFrameChg chg="add del modGraphic">
          <ac:chgData name="vincenzo giordano" userId="e19a4cf7edf4d346" providerId="LiveId" clId="{8DAF42C0-5C2B-4C48-A363-CD73CD845300}" dt="2020-10-28T10:39:59.209" v="668" actId="478"/>
          <ac:graphicFrameMkLst>
            <pc:docMk/>
            <pc:sldMk cId="3206746687" sldId="257"/>
            <ac:graphicFrameMk id="13" creationId="{0941F6F2-B576-4FDE-9C93-AE4BB91146C5}"/>
          </ac:graphicFrameMkLst>
        </pc:graphicFrameChg>
        <pc:picChg chg="del">
          <ac:chgData name="vincenzo giordano" userId="e19a4cf7edf4d346" providerId="LiveId" clId="{8DAF42C0-5C2B-4C48-A363-CD73CD845300}" dt="2020-10-28T10:14:52.885" v="24" actId="478"/>
          <ac:picMkLst>
            <pc:docMk/>
            <pc:sldMk cId="3206746687" sldId="257"/>
            <ac:picMk id="2" creationId="{F529A124-2644-45D6-B37F-54C42827AAE6}"/>
          </ac:picMkLst>
        </pc:picChg>
        <pc:picChg chg="add mod">
          <ac:chgData name="vincenzo giordano" userId="e19a4cf7edf4d346" providerId="LiveId" clId="{8DAF42C0-5C2B-4C48-A363-CD73CD845300}" dt="2020-10-28T10:16:29.061" v="39" actId="26606"/>
          <ac:picMkLst>
            <pc:docMk/>
            <pc:sldMk cId="3206746687" sldId="257"/>
            <ac:picMk id="4" creationId="{CEA30CF2-81E5-4A64-965D-4BDBD19A2879}"/>
          </ac:picMkLst>
        </pc:picChg>
        <pc:picChg chg="add mod">
          <ac:chgData name="vincenzo giordano" userId="e19a4cf7edf4d346" providerId="LiveId" clId="{8DAF42C0-5C2B-4C48-A363-CD73CD845300}" dt="2020-10-28T10:17:15.348" v="51" actId="14100"/>
          <ac:picMkLst>
            <pc:docMk/>
            <pc:sldMk cId="3206746687" sldId="257"/>
            <ac:picMk id="5" creationId="{F1847F91-0DD6-496A-A14D-9E8D093FBE7E}"/>
          </ac:picMkLst>
        </pc:picChg>
        <pc:picChg chg="del">
          <ac:chgData name="vincenzo giordano" userId="e19a4cf7edf4d346" providerId="LiveId" clId="{8DAF42C0-5C2B-4C48-A363-CD73CD845300}" dt="2020-10-28T10:14:50.589" v="23" actId="478"/>
          <ac:picMkLst>
            <pc:docMk/>
            <pc:sldMk cId="3206746687" sldId="257"/>
            <ac:picMk id="6" creationId="{DD4D47D5-4CFB-455C-A9C6-863D51C422ED}"/>
          </ac:picMkLst>
        </pc:picChg>
      </pc:sldChg>
      <pc:sldChg chg="addSp delSp modSp del mod setBg">
        <pc:chgData name="vincenzo giordano" userId="e19a4cf7edf4d346" providerId="LiveId" clId="{8DAF42C0-5C2B-4C48-A363-CD73CD845300}" dt="2020-10-28T13:57:39.694" v="1037" actId="2696"/>
        <pc:sldMkLst>
          <pc:docMk/>
          <pc:sldMk cId="1854014452" sldId="258"/>
        </pc:sldMkLst>
        <pc:spChg chg="del mod">
          <ac:chgData name="vincenzo giordano" userId="e19a4cf7edf4d346" providerId="LiveId" clId="{8DAF42C0-5C2B-4C48-A363-CD73CD845300}" dt="2020-10-28T10:20:43.028" v="81" actId="478"/>
          <ac:spMkLst>
            <pc:docMk/>
            <pc:sldMk cId="1854014452" sldId="258"/>
            <ac:spMk id="5" creationId="{243573B6-6F30-444A-8970-E3E49D9CCB43}"/>
          </ac:spMkLst>
        </pc:spChg>
        <pc:spChg chg="add mod">
          <ac:chgData name="vincenzo giordano" userId="e19a4cf7edf4d346" providerId="LiveId" clId="{8DAF42C0-5C2B-4C48-A363-CD73CD845300}" dt="2020-10-28T10:23:31.750" v="133" actId="14100"/>
          <ac:spMkLst>
            <pc:docMk/>
            <pc:sldMk cId="1854014452" sldId="258"/>
            <ac:spMk id="6" creationId="{2839DCCA-A5F1-4634-A9F7-2F7CD22E9204}"/>
          </ac:spMkLst>
        </pc:spChg>
        <pc:spChg chg="add mod">
          <ac:chgData name="vincenzo giordano" userId="e19a4cf7edf4d346" providerId="LiveId" clId="{8DAF42C0-5C2B-4C48-A363-CD73CD845300}" dt="2020-10-28T10:23:46.646" v="135" actId="1076"/>
          <ac:spMkLst>
            <pc:docMk/>
            <pc:sldMk cId="1854014452" sldId="258"/>
            <ac:spMk id="8" creationId="{A3447128-5BA2-492F-8A26-780DAE984668}"/>
          </ac:spMkLst>
        </pc:spChg>
      </pc:sldChg>
      <pc:sldChg chg="addSp delSp modSp mod setBg">
        <pc:chgData name="vincenzo giordano" userId="e19a4cf7edf4d346" providerId="LiveId" clId="{8DAF42C0-5C2B-4C48-A363-CD73CD845300}" dt="2020-10-28T11:25:04.559" v="1011" actId="1076"/>
        <pc:sldMkLst>
          <pc:docMk/>
          <pc:sldMk cId="3053440414" sldId="260"/>
        </pc:sldMkLst>
        <pc:spChg chg="add mod">
          <ac:chgData name="vincenzo giordano" userId="e19a4cf7edf4d346" providerId="LiveId" clId="{8DAF42C0-5C2B-4C48-A363-CD73CD845300}" dt="2020-10-28T10:31:09.865" v="155" actId="1076"/>
          <ac:spMkLst>
            <pc:docMk/>
            <pc:sldMk cId="3053440414" sldId="260"/>
            <ac:spMk id="4" creationId="{8FC8E6F8-9C10-482C-AE39-266919D62AB0}"/>
          </ac:spMkLst>
        </pc:spChg>
        <pc:spChg chg="del mod">
          <ac:chgData name="vincenzo giordano" userId="e19a4cf7edf4d346" providerId="LiveId" clId="{8DAF42C0-5C2B-4C48-A363-CD73CD845300}" dt="2020-10-28T10:24:03.208" v="136" actId="21"/>
          <ac:spMkLst>
            <pc:docMk/>
            <pc:sldMk cId="3053440414" sldId="260"/>
            <ac:spMk id="5" creationId="{A7953013-3ACD-4751-9306-3AFC9DF84C73}"/>
          </ac:spMkLst>
        </pc:spChg>
        <pc:spChg chg="add del">
          <ac:chgData name="vincenzo giordano" userId="e19a4cf7edf4d346" providerId="LiveId" clId="{8DAF42C0-5C2B-4C48-A363-CD73CD845300}" dt="2020-10-28T10:29:24.295" v="143" actId="26606"/>
          <ac:spMkLst>
            <pc:docMk/>
            <pc:sldMk cId="3053440414" sldId="260"/>
            <ac:spMk id="71" creationId="{42A4FC2C-047E-45A5-965D-8E1E3BF09BC6}"/>
          </ac:spMkLst>
        </pc:spChg>
        <pc:spChg chg="add del">
          <ac:chgData name="vincenzo giordano" userId="e19a4cf7edf4d346" providerId="LiveId" clId="{8DAF42C0-5C2B-4C48-A363-CD73CD845300}" dt="2020-10-28T10:29:24.295" v="142" actId="26606"/>
          <ac:spMkLst>
            <pc:docMk/>
            <pc:sldMk cId="3053440414" sldId="260"/>
            <ac:spMk id="76" creationId="{42A4FC2C-047E-45A5-965D-8E1E3BF09BC6}"/>
          </ac:spMkLst>
        </pc:spChg>
        <pc:picChg chg="add mod">
          <ac:chgData name="vincenzo giordano" userId="e19a4cf7edf4d346" providerId="LiveId" clId="{8DAF42C0-5C2B-4C48-A363-CD73CD845300}" dt="2020-10-28T11:25:04.559" v="1011" actId="1076"/>
          <ac:picMkLst>
            <pc:docMk/>
            <pc:sldMk cId="3053440414" sldId="260"/>
            <ac:picMk id="3" creationId="{71B1E354-0F3E-4794-A74A-03E38A2FADED}"/>
          </ac:picMkLst>
        </pc:picChg>
        <pc:picChg chg="add del">
          <ac:chgData name="vincenzo giordano" userId="e19a4cf7edf4d346" providerId="LiveId" clId="{8DAF42C0-5C2B-4C48-A363-CD73CD845300}" dt="2020-10-28T11:22:15.413" v="867" actId="478"/>
          <ac:picMkLst>
            <pc:docMk/>
            <pc:sldMk cId="3053440414" sldId="260"/>
            <ac:picMk id="6" creationId="{1099883E-2A09-4839-97A5-60B50966C8A4}"/>
          </ac:picMkLst>
        </pc:picChg>
        <pc:picChg chg="del">
          <ac:chgData name="vincenzo giordano" userId="e19a4cf7edf4d346" providerId="LiveId" clId="{8DAF42C0-5C2B-4C48-A363-CD73CD845300}" dt="2020-10-28T10:24:25.648" v="139" actId="478"/>
          <ac:picMkLst>
            <pc:docMk/>
            <pc:sldMk cId="3053440414" sldId="260"/>
            <ac:picMk id="1026" creationId="{FF9B9BC3-C391-432E-8AB5-19F08614A00A}"/>
          </ac:picMkLst>
        </pc:picChg>
        <pc:picChg chg="add del">
          <ac:chgData name="vincenzo giordano" userId="e19a4cf7edf4d346" providerId="LiveId" clId="{8DAF42C0-5C2B-4C48-A363-CD73CD845300}" dt="2020-10-28T11:23:08.717" v="869" actId="478"/>
          <ac:picMkLst>
            <pc:docMk/>
            <pc:sldMk cId="3053440414" sldId="260"/>
            <ac:picMk id="1028" creationId="{592161EF-69FA-44BE-88EE-A3454AF0062D}"/>
          </ac:picMkLst>
        </pc:picChg>
        <pc:picChg chg="add del mod">
          <ac:chgData name="vincenzo giordano" userId="e19a4cf7edf4d346" providerId="LiveId" clId="{8DAF42C0-5C2B-4C48-A363-CD73CD845300}" dt="2020-10-28T11:24:13.223" v="877" actId="478"/>
          <ac:picMkLst>
            <pc:docMk/>
            <pc:sldMk cId="3053440414" sldId="260"/>
            <ac:picMk id="1030" creationId="{181237CF-A8D2-4357-979E-6B2ADDB2182C}"/>
          </ac:picMkLst>
        </pc:picChg>
      </pc:sldChg>
      <pc:sldChg chg="addSp delSp modSp mod setBg delAnim modAnim">
        <pc:chgData name="vincenzo giordano" userId="e19a4cf7edf4d346" providerId="LiveId" clId="{8DAF42C0-5C2B-4C48-A363-CD73CD845300}" dt="2020-10-28T13:53:30.153" v="1034" actId="1076"/>
        <pc:sldMkLst>
          <pc:docMk/>
          <pc:sldMk cId="1733725454" sldId="261"/>
        </pc:sldMkLst>
        <pc:picChg chg="add mod">
          <ac:chgData name="vincenzo giordano" userId="e19a4cf7edf4d346" providerId="LiveId" clId="{8DAF42C0-5C2B-4C48-A363-CD73CD845300}" dt="2020-10-28T13:53:30.153" v="1034" actId="1076"/>
          <ac:picMkLst>
            <pc:docMk/>
            <pc:sldMk cId="1733725454" sldId="261"/>
            <ac:picMk id="2" creationId="{2DE3806B-3CA7-43FE-B619-936F9B58CEEC}"/>
          </ac:picMkLst>
        </pc:picChg>
        <pc:picChg chg="del">
          <ac:chgData name="vincenzo giordano" userId="e19a4cf7edf4d346" providerId="LiveId" clId="{8DAF42C0-5C2B-4C48-A363-CD73CD845300}" dt="2020-10-28T10:13:09.562" v="16" actId="478"/>
          <ac:picMkLst>
            <pc:docMk/>
            <pc:sldMk cId="1733725454" sldId="261"/>
            <ac:picMk id="3" creationId="{055BD785-9D46-4B3F-AF76-744FDCCDC296}"/>
          </ac:picMkLst>
        </pc:picChg>
        <pc:picChg chg="del">
          <ac:chgData name="vincenzo giordano" userId="e19a4cf7edf4d346" providerId="LiveId" clId="{8DAF42C0-5C2B-4C48-A363-CD73CD845300}" dt="2020-10-28T10:13:07.607" v="15" actId="478"/>
          <ac:picMkLst>
            <pc:docMk/>
            <pc:sldMk cId="1733725454" sldId="261"/>
            <ac:picMk id="4" creationId="{AEAA3DCE-26DF-4A50-AD55-7A4D2C32D91F}"/>
          </ac:picMkLst>
        </pc:picChg>
        <pc:picChg chg="add del mod">
          <ac:chgData name="vincenzo giordano" userId="e19a4cf7edf4d346" providerId="LiveId" clId="{8DAF42C0-5C2B-4C48-A363-CD73CD845300}" dt="2020-10-28T11:31:48.159" v="1021" actId="478"/>
          <ac:picMkLst>
            <pc:docMk/>
            <pc:sldMk cId="1733725454" sldId="261"/>
            <ac:picMk id="5" creationId="{738CBA08-F31E-402F-A421-A0A3144735A8}"/>
          </ac:picMkLst>
        </pc:picChg>
        <pc:picChg chg="add del mod">
          <ac:chgData name="vincenzo giordano" userId="e19a4cf7edf4d346" providerId="LiveId" clId="{8DAF42C0-5C2B-4C48-A363-CD73CD845300}" dt="2020-10-28T10:16:17.408" v="36" actId="21"/>
          <ac:picMkLst>
            <pc:docMk/>
            <pc:sldMk cId="1733725454" sldId="261"/>
            <ac:picMk id="7" creationId="{69B0D153-C6EE-41E9-B25E-1FFFE18A102C}"/>
          </ac:picMkLst>
        </pc:picChg>
        <pc:picChg chg="add mod">
          <ac:chgData name="vincenzo giordano" userId="e19a4cf7edf4d346" providerId="LiveId" clId="{8DAF42C0-5C2B-4C48-A363-CD73CD845300}" dt="2020-10-28T13:53:26.899" v="1033" actId="14100"/>
          <ac:picMkLst>
            <pc:docMk/>
            <pc:sldMk cId="1733725454" sldId="261"/>
            <ac:picMk id="9" creationId="{DECDF911-626F-4148-B72F-216768FBF62E}"/>
          </ac:picMkLst>
        </pc:picChg>
      </pc:sldChg>
      <pc:sldChg chg="addSp delSp modSp new del mod ord setBg modAnim">
        <pc:chgData name="vincenzo giordano" userId="e19a4cf7edf4d346" providerId="LiveId" clId="{8DAF42C0-5C2B-4C48-A363-CD73CD845300}" dt="2020-10-28T13:56:47.304" v="1036" actId="2696"/>
        <pc:sldMkLst>
          <pc:docMk/>
          <pc:sldMk cId="248405628" sldId="262"/>
        </pc:sldMkLst>
        <pc:spChg chg="add del">
          <ac:chgData name="vincenzo giordano" userId="e19a4cf7edf4d346" providerId="LiveId" clId="{8DAF42C0-5C2B-4C48-A363-CD73CD845300}" dt="2020-10-28T10:29:56.771" v="144" actId="21"/>
          <ac:spMkLst>
            <pc:docMk/>
            <pc:sldMk cId="248405628" sldId="262"/>
            <ac:spMk id="3" creationId="{759A8633-7DD2-4D2D-B514-BC2C1F6AA58E}"/>
          </ac:spMkLst>
        </pc:spChg>
        <pc:spChg chg="add mod">
          <ac:chgData name="vincenzo giordano" userId="e19a4cf7edf4d346" providerId="LiveId" clId="{8DAF42C0-5C2B-4C48-A363-CD73CD845300}" dt="2020-10-28T11:18:19.504" v="839" actId="1582"/>
          <ac:spMkLst>
            <pc:docMk/>
            <pc:sldMk cId="248405628" sldId="262"/>
            <ac:spMk id="9" creationId="{75C98041-31AB-4E68-BD6F-517F32ED721C}"/>
          </ac:spMkLst>
        </pc:spChg>
        <pc:spChg chg="add mod">
          <ac:chgData name="vincenzo giordano" userId="e19a4cf7edf4d346" providerId="LiveId" clId="{8DAF42C0-5C2B-4C48-A363-CD73CD845300}" dt="2020-10-28T11:14:13.919" v="788" actId="20577"/>
          <ac:spMkLst>
            <pc:docMk/>
            <pc:sldMk cId="248405628" sldId="262"/>
            <ac:spMk id="12" creationId="{578D9410-0439-4FF7-9A94-58E5F4A73CFB}"/>
          </ac:spMkLst>
        </pc:spChg>
        <pc:spChg chg="add mod">
          <ac:chgData name="vincenzo giordano" userId="e19a4cf7edf4d346" providerId="LiveId" clId="{8DAF42C0-5C2B-4C48-A363-CD73CD845300}" dt="2020-10-28T11:14:43.648" v="799" actId="1582"/>
          <ac:spMkLst>
            <pc:docMk/>
            <pc:sldMk cId="248405628" sldId="262"/>
            <ac:spMk id="14" creationId="{302FA6CA-0343-4252-986F-A20A0ABE656E}"/>
          </ac:spMkLst>
        </pc:spChg>
        <pc:picChg chg="add mod">
          <ac:chgData name="vincenzo giordano" userId="e19a4cf7edf4d346" providerId="LiveId" clId="{8DAF42C0-5C2B-4C48-A363-CD73CD845300}" dt="2020-10-28T11:19:43.407" v="865" actId="14100"/>
          <ac:picMkLst>
            <pc:docMk/>
            <pc:sldMk cId="248405628" sldId="262"/>
            <ac:picMk id="5" creationId="{6F51ABE2-AE39-4715-AE7F-5F6684B5E7AC}"/>
          </ac:picMkLst>
        </pc:picChg>
        <pc:picChg chg="add mod">
          <ac:chgData name="vincenzo giordano" userId="e19a4cf7edf4d346" providerId="LiveId" clId="{8DAF42C0-5C2B-4C48-A363-CD73CD845300}" dt="2020-10-28T11:17:41.100" v="837" actId="1076"/>
          <ac:picMkLst>
            <pc:docMk/>
            <pc:sldMk cId="248405628" sldId="262"/>
            <ac:picMk id="7" creationId="{BEB15773-445E-4A0D-BB80-56B97C6A9BBA}"/>
          </ac:picMkLst>
        </pc:picChg>
        <pc:picChg chg="add mod">
          <ac:chgData name="vincenzo giordano" userId="e19a4cf7edf4d346" providerId="LiveId" clId="{8DAF42C0-5C2B-4C48-A363-CD73CD845300}" dt="2020-10-28T11:17:09.877" v="832"/>
          <ac:picMkLst>
            <pc:docMk/>
            <pc:sldMk cId="248405628" sldId="262"/>
            <ac:picMk id="10" creationId="{75D5D6E0-939E-4BB1-83A5-4DFD82F5A103}"/>
          </ac:picMkLst>
        </pc:picChg>
        <pc:picChg chg="add mod">
          <ac:chgData name="vincenzo giordano" userId="e19a4cf7edf4d346" providerId="LiveId" clId="{8DAF42C0-5C2B-4C48-A363-CD73CD845300}" dt="2020-10-28T11:17:20.848" v="834"/>
          <ac:picMkLst>
            <pc:docMk/>
            <pc:sldMk cId="248405628" sldId="262"/>
            <ac:picMk id="11" creationId="{E624FE97-3B1D-442E-A5A6-6770CE1013A3}"/>
          </ac:picMkLst>
        </pc:picChg>
      </pc:sldChg>
      <pc:sldChg chg="addSp delSp modSp new mod setBg modClrScheme modAnim chgLayout">
        <pc:chgData name="vincenzo giordano" userId="e19a4cf7edf4d346" providerId="LiveId" clId="{8DAF42C0-5C2B-4C48-A363-CD73CD845300}" dt="2020-10-28T14:29:48.284" v="1102"/>
        <pc:sldMkLst>
          <pc:docMk/>
          <pc:sldMk cId="1897345703" sldId="263"/>
        </pc:sldMkLst>
        <pc:spChg chg="add mod">
          <ac:chgData name="vincenzo giordano" userId="e19a4cf7edf4d346" providerId="LiveId" clId="{8DAF42C0-5C2B-4C48-A363-CD73CD845300}" dt="2020-10-28T14:26:24.675" v="1086" actId="1076"/>
          <ac:spMkLst>
            <pc:docMk/>
            <pc:sldMk cId="1897345703" sldId="263"/>
            <ac:spMk id="2" creationId="{64FA86B4-1AAA-4FD1-939F-D16852BA091C}"/>
          </ac:spMkLst>
        </pc:spChg>
        <pc:picChg chg="add del mod">
          <ac:chgData name="vincenzo giordano" userId="e19a4cf7edf4d346" providerId="LiveId" clId="{8DAF42C0-5C2B-4C48-A363-CD73CD845300}" dt="2020-10-28T14:14:12.079" v="1079" actId="478"/>
          <ac:picMkLst>
            <pc:docMk/>
            <pc:sldMk cId="1897345703" sldId="263"/>
            <ac:picMk id="4" creationId="{D1588E90-3B45-41DE-B5AE-8C178059F4C0}"/>
          </ac:picMkLst>
        </pc:picChg>
        <pc:picChg chg="add mod">
          <ac:chgData name="vincenzo giordano" userId="e19a4cf7edf4d346" providerId="LiveId" clId="{8DAF42C0-5C2B-4C48-A363-CD73CD845300}" dt="2020-10-28T14:26:27.937" v="1087" actId="1076"/>
          <ac:picMkLst>
            <pc:docMk/>
            <pc:sldMk cId="1897345703" sldId="263"/>
            <ac:picMk id="6" creationId="{FAB41FA6-CF1F-44C8-AA29-7CBEF22F459F}"/>
          </ac:picMkLst>
        </pc:picChg>
        <pc:picChg chg="add mod">
          <ac:chgData name="vincenzo giordano" userId="e19a4cf7edf4d346" providerId="LiveId" clId="{8DAF42C0-5C2B-4C48-A363-CD73CD845300}" dt="2020-10-28T14:26:45.927" v="1092"/>
          <ac:picMkLst>
            <pc:docMk/>
            <pc:sldMk cId="1897345703" sldId="263"/>
            <ac:picMk id="7" creationId="{C3578396-183C-40C3-B86A-BC2818F5645B}"/>
          </ac:picMkLst>
        </pc:picChg>
        <pc:picChg chg="add del mod">
          <ac:chgData name="vincenzo giordano" userId="e19a4cf7edf4d346" providerId="LiveId" clId="{8DAF42C0-5C2B-4C48-A363-CD73CD845300}" dt="2020-10-28T14:14:10.109" v="1078" actId="478"/>
          <ac:picMkLst>
            <pc:docMk/>
            <pc:sldMk cId="1897345703" sldId="263"/>
            <ac:picMk id="1026" creationId="{83A9479D-BE1F-4DD0-82D0-CA806D791166}"/>
          </ac:picMkLst>
        </pc:picChg>
      </pc:sldChg>
      <pc:sldChg chg="addSp delSp modSp new mod setBg modClrScheme chgLayout">
        <pc:chgData name="vincenzo giordano" userId="e19a4cf7edf4d346" providerId="LiveId" clId="{8DAF42C0-5C2B-4C48-A363-CD73CD845300}" dt="2020-10-28T14:30:07.234" v="1104"/>
        <pc:sldMkLst>
          <pc:docMk/>
          <pc:sldMk cId="3835435891" sldId="264"/>
        </pc:sldMkLst>
        <pc:spChg chg="del">
          <ac:chgData name="vincenzo giordano" userId="e19a4cf7edf4d346" providerId="LiveId" clId="{8DAF42C0-5C2B-4C48-A363-CD73CD845300}" dt="2020-10-28T14:28:30.781" v="1093" actId="700"/>
          <ac:spMkLst>
            <pc:docMk/>
            <pc:sldMk cId="3835435891" sldId="264"/>
            <ac:spMk id="2" creationId="{293E9E66-7ADA-4D55-A77E-6EFA030C265C}"/>
          </ac:spMkLst>
        </pc:spChg>
        <pc:spChg chg="add mod">
          <ac:chgData name="vincenzo giordano" userId="e19a4cf7edf4d346" providerId="LiveId" clId="{8DAF42C0-5C2B-4C48-A363-CD73CD845300}" dt="2020-10-28T14:29:22.489" v="1100" actId="14100"/>
          <ac:spMkLst>
            <pc:docMk/>
            <pc:sldMk cId="3835435891" sldId="264"/>
            <ac:spMk id="4" creationId="{18407779-C0A7-4FE7-AB96-F0E90C956A82}"/>
          </ac:spMkLst>
        </pc:spChg>
        <pc:spChg chg="add mod">
          <ac:chgData name="vincenzo giordano" userId="e19a4cf7edf4d346" providerId="LiveId" clId="{8DAF42C0-5C2B-4C48-A363-CD73CD845300}" dt="2020-10-28T14:28:55.975" v="1098" actId="14100"/>
          <ac:spMkLst>
            <pc:docMk/>
            <pc:sldMk cId="3835435891" sldId="264"/>
            <ac:spMk id="6" creationId="{9CE13C73-19E6-40DD-8E0E-EFB297FACFBF}"/>
          </ac:spMkLst>
        </pc:spChg>
        <pc:picChg chg="add mod">
          <ac:chgData name="vincenzo giordano" userId="e19a4cf7edf4d346" providerId="LiveId" clId="{8DAF42C0-5C2B-4C48-A363-CD73CD845300}" dt="2020-10-28T14:28:50.923" v="1097" actId="1076"/>
          <ac:picMkLst>
            <pc:docMk/>
            <pc:sldMk cId="3835435891" sldId="264"/>
            <ac:picMk id="8" creationId="{FCEC9539-8355-4039-93E6-5D82D5DA3107}"/>
          </ac:picMkLst>
        </pc:picChg>
      </pc:sldChg>
    </pc:docChg>
  </pc:docChgLst>
  <pc:docChgLst>
    <pc:chgData name="vincenzo giordano" userId="e19a4cf7edf4d346" providerId="LiveId" clId="{7456C0C3-3CF2-4E45-A106-906FF034E8D8}"/>
    <pc:docChg chg="undo custSel mod addSld delSld modSld sldOrd">
      <pc:chgData name="vincenzo giordano" userId="e19a4cf7edf4d346" providerId="LiveId" clId="{7456C0C3-3CF2-4E45-A106-906FF034E8D8}" dt="2020-10-28T10:01:40.315" v="1048" actId="255"/>
      <pc:docMkLst>
        <pc:docMk/>
      </pc:docMkLst>
      <pc:sldChg chg="addSp delSp modSp new mod setBg modClrScheme addCm delCm chgLayout">
        <pc:chgData name="vincenzo giordano" userId="e19a4cf7edf4d346" providerId="LiveId" clId="{7456C0C3-3CF2-4E45-A106-906FF034E8D8}" dt="2020-10-28T07:40:51.430" v="882"/>
        <pc:sldMkLst>
          <pc:docMk/>
          <pc:sldMk cId="2327850964" sldId="256"/>
        </pc:sldMkLst>
        <pc:spChg chg="del">
          <ac:chgData name="vincenzo giordano" userId="e19a4cf7edf4d346" providerId="LiveId" clId="{7456C0C3-3CF2-4E45-A106-906FF034E8D8}" dt="2020-10-27T18:03:55.688" v="1" actId="700"/>
          <ac:spMkLst>
            <pc:docMk/>
            <pc:sldMk cId="2327850964" sldId="256"/>
            <ac:spMk id="2" creationId="{91BADDE0-C05E-48E6-B050-3792074B48A9}"/>
          </ac:spMkLst>
        </pc:spChg>
        <pc:spChg chg="del">
          <ac:chgData name="vincenzo giordano" userId="e19a4cf7edf4d346" providerId="LiveId" clId="{7456C0C3-3CF2-4E45-A106-906FF034E8D8}" dt="2020-10-27T18:03:55.688" v="1" actId="700"/>
          <ac:spMkLst>
            <pc:docMk/>
            <pc:sldMk cId="2327850964" sldId="256"/>
            <ac:spMk id="3" creationId="{C98BDA8C-E8DB-44E1-B21D-936CF3281638}"/>
          </ac:spMkLst>
        </pc:spChg>
        <pc:spChg chg="add mod">
          <ac:chgData name="vincenzo giordano" userId="e19a4cf7edf4d346" providerId="LiveId" clId="{7456C0C3-3CF2-4E45-A106-906FF034E8D8}" dt="2020-10-28T07:40:37.418" v="880" actId="1076"/>
          <ac:spMkLst>
            <pc:docMk/>
            <pc:sldMk cId="2327850964" sldId="256"/>
            <ac:spMk id="9" creationId="{90764C9E-0EC3-43A2-A5F8-E1C751296DDA}"/>
          </ac:spMkLst>
        </pc:spChg>
        <pc:spChg chg="add mod">
          <ac:chgData name="vincenzo giordano" userId="e19a4cf7edf4d346" providerId="LiveId" clId="{7456C0C3-3CF2-4E45-A106-906FF034E8D8}" dt="2020-10-28T07:35:57.682" v="867" actId="14100"/>
          <ac:spMkLst>
            <pc:docMk/>
            <pc:sldMk cId="2327850964" sldId="256"/>
            <ac:spMk id="11" creationId="{DEF6D32D-09CF-4212-8086-7347BDE298E3}"/>
          </ac:spMkLst>
        </pc:spChg>
        <pc:picChg chg="add mod">
          <ac:chgData name="vincenzo giordano" userId="e19a4cf7edf4d346" providerId="LiveId" clId="{7456C0C3-3CF2-4E45-A106-906FF034E8D8}" dt="2020-10-28T07:39:53.514" v="872" actId="14100"/>
          <ac:picMkLst>
            <pc:docMk/>
            <pc:sldMk cId="2327850964" sldId="256"/>
            <ac:picMk id="3" creationId="{B7641D60-0B84-4C19-A7D1-F93D954C9183}"/>
          </ac:picMkLst>
        </pc:picChg>
        <pc:picChg chg="mod">
          <ac:chgData name="vincenzo giordano" userId="e19a4cf7edf4d346" providerId="LiveId" clId="{7456C0C3-3CF2-4E45-A106-906FF034E8D8}" dt="2020-10-28T07:40:51.430" v="882"/>
          <ac:picMkLst>
            <pc:docMk/>
            <pc:sldMk cId="2327850964" sldId="256"/>
            <ac:picMk id="4" creationId="{3A2F33B7-8096-4375-9B8F-6EDEBB8A27A1}"/>
          </ac:picMkLst>
        </pc:picChg>
        <pc:picChg chg="add del mod">
          <ac:chgData name="vincenzo giordano" userId="e19a4cf7edf4d346" providerId="LiveId" clId="{7456C0C3-3CF2-4E45-A106-906FF034E8D8}" dt="2020-10-28T07:32:51.016" v="854" actId="478"/>
          <ac:picMkLst>
            <pc:docMk/>
            <pc:sldMk cId="2327850964" sldId="256"/>
            <ac:picMk id="5" creationId="{82C9BFE2-CFEF-41D1-8EAE-DB72E91E301E}"/>
          </ac:picMkLst>
        </pc:picChg>
        <pc:picChg chg="add mod">
          <ac:chgData name="vincenzo giordano" userId="e19a4cf7edf4d346" providerId="LiveId" clId="{7456C0C3-3CF2-4E45-A106-906FF034E8D8}" dt="2020-10-28T07:35:59.640" v="868" actId="1076"/>
          <ac:picMkLst>
            <pc:docMk/>
            <pc:sldMk cId="2327850964" sldId="256"/>
            <ac:picMk id="7" creationId="{40E88F39-4B2B-4999-9869-3DA1AA148B67}"/>
          </ac:picMkLst>
        </pc:picChg>
      </pc:sldChg>
      <pc:sldChg chg="addSp delSp modSp new mod setBg modClrScheme chgLayout">
        <pc:chgData name="vincenzo giordano" userId="e19a4cf7edf4d346" providerId="LiveId" clId="{7456C0C3-3CF2-4E45-A106-906FF034E8D8}" dt="2020-10-28T09:59:24.035" v="1027" actId="14100"/>
        <pc:sldMkLst>
          <pc:docMk/>
          <pc:sldMk cId="3206746687" sldId="257"/>
        </pc:sldMkLst>
        <pc:spChg chg="add del mod">
          <ac:chgData name="vincenzo giordano" userId="e19a4cf7edf4d346" providerId="LiveId" clId="{7456C0C3-3CF2-4E45-A106-906FF034E8D8}" dt="2020-10-27T20:14:05.229" v="844" actId="478"/>
          <ac:spMkLst>
            <pc:docMk/>
            <pc:sldMk cId="3206746687" sldId="257"/>
            <ac:spMk id="2" creationId="{7EF1CE12-F967-4AD7-BB53-803A272F3D69}"/>
          </ac:spMkLst>
        </pc:spChg>
        <pc:spChg chg="add del mod">
          <ac:chgData name="vincenzo giordano" userId="e19a4cf7edf4d346" providerId="LiveId" clId="{7456C0C3-3CF2-4E45-A106-906FF034E8D8}" dt="2020-10-27T20:04:22.586" v="835" actId="478"/>
          <ac:spMkLst>
            <pc:docMk/>
            <pc:sldMk cId="3206746687" sldId="257"/>
            <ac:spMk id="4" creationId="{856C72BB-26F7-464F-B79E-55DF2B8A5B86}"/>
          </ac:spMkLst>
        </pc:spChg>
        <pc:graphicFrameChg chg="add del mod modGraphic">
          <ac:chgData name="vincenzo giordano" userId="e19a4cf7edf4d346" providerId="LiveId" clId="{7456C0C3-3CF2-4E45-A106-906FF034E8D8}" dt="2020-10-27T19:58:15.785" v="832" actId="1032"/>
          <ac:graphicFrameMkLst>
            <pc:docMk/>
            <pc:sldMk cId="3206746687" sldId="257"/>
            <ac:graphicFrameMk id="3" creationId="{521B46D2-39DF-4798-BD97-3E953ABF88FB}"/>
          </ac:graphicFrameMkLst>
        </pc:graphicFrameChg>
        <pc:picChg chg="mod">
          <ac:chgData name="vincenzo giordano" userId="e19a4cf7edf4d346" providerId="LiveId" clId="{7456C0C3-3CF2-4E45-A106-906FF034E8D8}" dt="2020-10-28T09:59:21.214" v="1026" actId="1076"/>
          <ac:picMkLst>
            <pc:docMk/>
            <pc:sldMk cId="3206746687" sldId="257"/>
            <ac:picMk id="2" creationId="{F529A124-2644-45D6-B37F-54C42827AAE6}"/>
          </ac:picMkLst>
        </pc:picChg>
        <pc:picChg chg="add mod">
          <ac:chgData name="vincenzo giordano" userId="e19a4cf7edf4d346" providerId="LiveId" clId="{7456C0C3-3CF2-4E45-A106-906FF034E8D8}" dt="2020-10-28T09:59:24.035" v="1027" actId="14100"/>
          <ac:picMkLst>
            <pc:docMk/>
            <pc:sldMk cId="3206746687" sldId="257"/>
            <ac:picMk id="6" creationId="{DD4D47D5-4CFB-455C-A9C6-863D51C422ED}"/>
          </ac:picMkLst>
        </pc:picChg>
      </pc:sldChg>
      <pc:sldChg chg="addSp delSp modSp new mod setBg modClrScheme chgLayout">
        <pc:chgData name="vincenzo giordano" userId="e19a4cf7edf4d346" providerId="LiveId" clId="{7456C0C3-3CF2-4E45-A106-906FF034E8D8}" dt="2020-10-28T07:51:27.521" v="1019" actId="255"/>
        <pc:sldMkLst>
          <pc:docMk/>
          <pc:sldMk cId="1854014452" sldId="258"/>
        </pc:sldMkLst>
        <pc:spChg chg="add mod">
          <ac:chgData name="vincenzo giordano" userId="e19a4cf7edf4d346" providerId="LiveId" clId="{7456C0C3-3CF2-4E45-A106-906FF034E8D8}" dt="2020-10-28T07:50:29.082" v="1011" actId="14100"/>
          <ac:spMkLst>
            <pc:docMk/>
            <pc:sldMk cId="1854014452" sldId="258"/>
            <ac:spMk id="2" creationId="{262E631D-A26D-4C65-8C40-AB9A0904C104}"/>
          </ac:spMkLst>
        </pc:spChg>
        <pc:spChg chg="del">
          <ac:chgData name="vincenzo giordano" userId="e19a4cf7edf4d346" providerId="LiveId" clId="{7456C0C3-3CF2-4E45-A106-906FF034E8D8}" dt="2020-10-27T18:10:22.814" v="246" actId="700"/>
          <ac:spMkLst>
            <pc:docMk/>
            <pc:sldMk cId="1854014452" sldId="258"/>
            <ac:spMk id="2" creationId="{D4F2BE1F-D68A-4402-9DCD-5B1E36618620}"/>
          </ac:spMkLst>
        </pc:spChg>
        <pc:spChg chg="add mod">
          <ac:chgData name="vincenzo giordano" userId="e19a4cf7edf4d346" providerId="LiveId" clId="{7456C0C3-3CF2-4E45-A106-906FF034E8D8}" dt="2020-10-28T07:51:27.521" v="1019" actId="255"/>
          <ac:spMkLst>
            <pc:docMk/>
            <pc:sldMk cId="1854014452" sldId="258"/>
            <ac:spMk id="5" creationId="{243573B6-6F30-444A-8970-E3E49D9CCB43}"/>
          </ac:spMkLst>
        </pc:spChg>
        <pc:spChg chg="add del">
          <ac:chgData name="vincenzo giordano" userId="e19a4cf7edf4d346" providerId="LiveId" clId="{7456C0C3-3CF2-4E45-A106-906FF034E8D8}" dt="2020-10-27T18:11:21.736" v="249" actId="26606"/>
          <ac:spMkLst>
            <pc:docMk/>
            <pc:sldMk cId="1854014452" sldId="258"/>
            <ac:spMk id="9" creationId="{57845966-6EFC-468A-9CC7-BAB4B95854E7}"/>
          </ac:spMkLst>
        </pc:spChg>
        <pc:spChg chg="add del">
          <ac:chgData name="vincenzo giordano" userId="e19a4cf7edf4d346" providerId="LiveId" clId="{7456C0C3-3CF2-4E45-A106-906FF034E8D8}" dt="2020-10-27T18:11:21.736" v="249" actId="26606"/>
          <ac:spMkLst>
            <pc:docMk/>
            <pc:sldMk cId="1854014452" sldId="258"/>
            <ac:spMk id="13" creationId="{ADAD1991-FFD1-4E94-ABAB-7560D33008E4}"/>
          </ac:spMkLst>
        </pc:spChg>
        <pc:spChg chg="add del">
          <ac:chgData name="vincenzo giordano" userId="e19a4cf7edf4d346" providerId="LiveId" clId="{7456C0C3-3CF2-4E45-A106-906FF034E8D8}" dt="2020-10-27T18:11:30.928" v="251" actId="26606"/>
          <ac:spMkLst>
            <pc:docMk/>
            <pc:sldMk cId="1854014452" sldId="258"/>
            <ac:spMk id="15" creationId="{32BC26D8-82FB-445E-AA49-62A77D7C1EE0}"/>
          </ac:spMkLst>
        </pc:spChg>
        <pc:spChg chg="add del">
          <ac:chgData name="vincenzo giordano" userId="e19a4cf7edf4d346" providerId="LiveId" clId="{7456C0C3-3CF2-4E45-A106-906FF034E8D8}" dt="2020-10-27T18:11:30.928" v="251" actId="26606"/>
          <ac:spMkLst>
            <pc:docMk/>
            <pc:sldMk cId="1854014452" sldId="258"/>
            <ac:spMk id="16" creationId="{CB44330D-EA18-4254-AA95-EB49948539B8}"/>
          </ac:spMkLst>
        </pc:spChg>
        <pc:picChg chg="add mod">
          <ac:chgData name="vincenzo giordano" userId="e19a4cf7edf4d346" providerId="LiveId" clId="{7456C0C3-3CF2-4E45-A106-906FF034E8D8}" dt="2020-10-28T07:50:25.409" v="1010" actId="1076"/>
          <ac:picMkLst>
            <pc:docMk/>
            <pc:sldMk cId="1854014452" sldId="258"/>
            <ac:picMk id="3" creationId="{531B64AE-ED19-4BA5-9105-77AA4D5AF8BC}"/>
          </ac:picMkLst>
        </pc:picChg>
        <pc:picChg chg="add del mod">
          <ac:chgData name="vincenzo giordano" userId="e19a4cf7edf4d346" providerId="LiveId" clId="{7456C0C3-3CF2-4E45-A106-906FF034E8D8}" dt="2020-10-27T20:11:57.173" v="837" actId="21"/>
          <ac:picMkLst>
            <pc:docMk/>
            <pc:sldMk cId="1854014452" sldId="258"/>
            <ac:picMk id="4" creationId="{E072CAD8-4352-4476-A086-EDDC3A9C22F2}"/>
          </ac:picMkLst>
        </pc:picChg>
        <pc:picChg chg="add del">
          <ac:chgData name="vincenzo giordano" userId="e19a4cf7edf4d346" providerId="LiveId" clId="{7456C0C3-3CF2-4E45-A106-906FF034E8D8}" dt="2020-10-27T18:11:21.736" v="249" actId="26606"/>
          <ac:picMkLst>
            <pc:docMk/>
            <pc:sldMk cId="1854014452" sldId="258"/>
            <ac:picMk id="11" creationId="{75554383-98AF-4A47-BB65-705FAAA4BE6A}"/>
          </ac:picMkLst>
        </pc:picChg>
      </pc:sldChg>
      <pc:sldChg chg="addSp delSp modSp new del mod">
        <pc:chgData name="vincenzo giordano" userId="e19a4cf7edf4d346" providerId="LiveId" clId="{7456C0C3-3CF2-4E45-A106-906FF034E8D8}" dt="2020-10-27T20:14:25.830" v="849" actId="2696"/>
        <pc:sldMkLst>
          <pc:docMk/>
          <pc:sldMk cId="1730260423" sldId="259"/>
        </pc:sldMkLst>
        <pc:spChg chg="add del mod">
          <ac:chgData name="vincenzo giordano" userId="e19a4cf7edf4d346" providerId="LiveId" clId="{7456C0C3-3CF2-4E45-A106-906FF034E8D8}" dt="2020-10-27T20:14:15.184" v="847"/>
          <ac:spMkLst>
            <pc:docMk/>
            <pc:sldMk cId="1730260423" sldId="259"/>
            <ac:spMk id="3" creationId="{636312CE-0F24-4451-89C2-92C12257400E}"/>
          </ac:spMkLst>
        </pc:spChg>
      </pc:sldChg>
      <pc:sldChg chg="addSp modSp new mod ord setBg">
        <pc:chgData name="vincenzo giordano" userId="e19a4cf7edf4d346" providerId="LiveId" clId="{7456C0C3-3CF2-4E45-A106-906FF034E8D8}" dt="2020-10-28T10:01:40.315" v="1048" actId="255"/>
        <pc:sldMkLst>
          <pc:docMk/>
          <pc:sldMk cId="3053440414" sldId="260"/>
        </pc:sldMkLst>
        <pc:spChg chg="add mod">
          <ac:chgData name="vincenzo giordano" userId="e19a4cf7edf4d346" providerId="LiveId" clId="{7456C0C3-3CF2-4E45-A106-906FF034E8D8}" dt="2020-10-28T10:01:40.315" v="1048" actId="255"/>
          <ac:spMkLst>
            <pc:docMk/>
            <pc:sldMk cId="3053440414" sldId="260"/>
            <ac:spMk id="5" creationId="{A7953013-3ACD-4751-9306-3AFC9DF84C73}"/>
          </ac:spMkLst>
        </pc:spChg>
        <pc:spChg chg="add">
          <ac:chgData name="vincenzo giordano" userId="e19a4cf7edf4d346" providerId="LiveId" clId="{7456C0C3-3CF2-4E45-A106-906FF034E8D8}" dt="2020-10-27T19:48:33.636" v="769" actId="26606"/>
          <ac:spMkLst>
            <pc:docMk/>
            <pc:sldMk cId="3053440414" sldId="260"/>
            <ac:spMk id="71" creationId="{42A4FC2C-047E-45A5-965D-8E1E3BF09BC6}"/>
          </ac:spMkLst>
        </pc:spChg>
        <pc:picChg chg="add mod">
          <ac:chgData name="vincenzo giordano" userId="e19a4cf7edf4d346" providerId="LiveId" clId="{7456C0C3-3CF2-4E45-A106-906FF034E8D8}" dt="2020-10-28T07:30:54.068" v="853" actId="207"/>
          <ac:picMkLst>
            <pc:docMk/>
            <pc:sldMk cId="3053440414" sldId="260"/>
            <ac:picMk id="1026" creationId="{FF9B9BC3-C391-432E-8AB5-19F08614A00A}"/>
          </ac:picMkLst>
        </pc:picChg>
      </pc:sldChg>
      <pc:sldChg chg="addSp modSp new mod ord setBg">
        <pc:chgData name="vincenzo giordano" userId="e19a4cf7edf4d346" providerId="LiveId" clId="{7456C0C3-3CF2-4E45-A106-906FF034E8D8}" dt="2020-10-28T07:47:18.929" v="898" actId="1076"/>
        <pc:sldMkLst>
          <pc:docMk/>
          <pc:sldMk cId="1733725454" sldId="261"/>
        </pc:sldMkLst>
        <pc:picChg chg="add mod">
          <ac:chgData name="vincenzo giordano" userId="e19a4cf7edf4d346" providerId="LiveId" clId="{7456C0C3-3CF2-4E45-A106-906FF034E8D8}" dt="2020-10-28T07:42:02.890" v="891" actId="14100"/>
          <ac:picMkLst>
            <pc:docMk/>
            <pc:sldMk cId="1733725454" sldId="261"/>
            <ac:picMk id="3" creationId="{055BD785-9D46-4B3F-AF76-744FDCCDC296}"/>
          </ac:picMkLst>
        </pc:picChg>
        <pc:picChg chg="mod">
          <ac:chgData name="vincenzo giordano" userId="e19a4cf7edf4d346" providerId="LiveId" clId="{7456C0C3-3CF2-4E45-A106-906FF034E8D8}" dt="2020-10-28T07:47:18.929" v="898" actId="1076"/>
          <ac:picMkLst>
            <pc:docMk/>
            <pc:sldMk cId="1733725454" sldId="261"/>
            <ac:picMk id="4" creationId="{AEAA3DCE-26DF-4A50-AD55-7A4D2C32D91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D073254-8A7C-4F4E-8617-A600D97B2D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B47DF92-F51C-45EC-B3BA-2A68D14F70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64EE0A3-ABAB-4DB6-9222-94F217941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8DCE9-FCF5-4B95-81D3-156EA2A9C197}" type="datetimeFigureOut">
              <a:rPr lang="it-IT" smtClean="0"/>
              <a:t>28/10/2020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E0BF060-8096-4021-925D-D65933531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AEE60E5-D869-4149-A4BE-632608ACB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C0698-3826-4472-B23D-A0BAC576BD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7231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BF0ABF2-E1DB-4BAF-92FB-187C31453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81962F2-3292-42B8-A9D0-176DCA505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BEDF2FC-6F7B-4B65-998D-D15848CB2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8DCE9-FCF5-4B95-81D3-156EA2A9C197}" type="datetimeFigureOut">
              <a:rPr lang="it-IT" smtClean="0"/>
              <a:t>28/10/2020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A3F7EFF-A847-42A3-B231-27CA2CE0B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DF0AD58-F555-4652-9A84-EB83863BB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C0698-3826-4472-B23D-A0BAC576BD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9291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6AC7A2A1-8A62-41CA-878A-BF856F5902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1CA1BEE-1956-488F-BE2B-16A70CABF1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C7979E8-AED1-4A4E-8B57-1AFC166BA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8DCE9-FCF5-4B95-81D3-156EA2A9C197}" type="datetimeFigureOut">
              <a:rPr lang="it-IT" smtClean="0"/>
              <a:t>28/10/2020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A1B5FB0-72B6-4483-976E-13D2EC536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EB7CDDE-D121-4E05-85F1-BAE880C5A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C0698-3826-4472-B23D-A0BAC576BD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092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0CFF2A-5A4C-468F-A449-4AB945986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D91CB12-B599-45BA-8A44-082D2BFFDE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E8A122B-3B65-4EC9-80BA-3C36E42BF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8DCE9-FCF5-4B95-81D3-156EA2A9C197}" type="datetimeFigureOut">
              <a:rPr lang="it-IT" smtClean="0"/>
              <a:t>28/10/2020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CDB8CD7-442E-44ED-938C-FA6A8B143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F6EC36B-27D3-468A-B716-4D2C7E159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C0698-3826-4472-B23D-A0BAC576BD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2626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D5A211-A700-4324-91A8-72E1944EF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CC4B040-E107-41F5-B44C-0DEF9BE348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EBFD87E-B660-477D-B640-1C88AB588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8DCE9-FCF5-4B95-81D3-156EA2A9C197}" type="datetimeFigureOut">
              <a:rPr lang="it-IT" smtClean="0"/>
              <a:t>28/10/2020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FD34226-8AB1-402A-AAAE-36479D8F5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2008BE4-D589-4416-A9F5-4B8F07B72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C0698-3826-4472-B23D-A0BAC576BD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0287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55D51A-4404-4E44-A4E2-460E96E78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531CE7E-3656-4705-9CF9-7C8A464ACE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E6224E2-4E94-42DF-852F-86797BF592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0332E77-309C-4DF9-9415-1C2841349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8DCE9-FCF5-4B95-81D3-156EA2A9C197}" type="datetimeFigureOut">
              <a:rPr lang="it-IT" smtClean="0"/>
              <a:t>28/10/2020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C2D9D86-EEF1-4083-B942-4EC22F216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F20C8C0-63EA-4B9D-BC7E-FE9423F12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C0698-3826-4472-B23D-A0BAC576BD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372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DD170D4-9134-4C24-9279-873D9A3AA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08A26E4-56CC-4666-98D2-EDBE1C25BA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E4FEED6-E56B-425E-B875-DD224A160A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B525A27A-8940-4C1E-A0B6-71B51B50E8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72D5464-1B92-469A-B363-797A8BB959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40988C43-B1E9-4B8A-909F-2D7131E71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8DCE9-FCF5-4B95-81D3-156EA2A9C197}" type="datetimeFigureOut">
              <a:rPr lang="it-IT" smtClean="0"/>
              <a:t>28/10/2020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FCC071D-C615-4012-B775-CD0CD6C14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4D020447-4341-4383-906B-84A5669A3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C0698-3826-4472-B23D-A0BAC576BD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6763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CE9AEAE-97D1-4423-82A9-5B73AF6A9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99EEDBC-5331-4578-8BEC-7029FD16E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8DCE9-FCF5-4B95-81D3-156EA2A9C197}" type="datetimeFigureOut">
              <a:rPr lang="it-IT" smtClean="0"/>
              <a:t>28/10/2020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A250B63-2C7E-41B6-8147-8EB18A74A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7CC3E77-6E2A-4D85-A699-66C4F7864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C0698-3826-4472-B23D-A0BAC576BD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5566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039DF85-6A89-4A97-883B-E4676F118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8DCE9-FCF5-4B95-81D3-156EA2A9C197}" type="datetimeFigureOut">
              <a:rPr lang="it-IT" smtClean="0"/>
              <a:t>28/10/2020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1F42194-0888-4E34-BDB4-EC26F495D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C523D9C-4270-49AA-8476-D5091EA63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C0698-3826-4472-B23D-A0BAC576BD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6128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819718-95C8-4623-A693-5A9A4C8E9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9B830E4-0833-4B0D-89DA-6E3005286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72CEDDB-2420-4AAA-BA83-215D4D417B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307A4CB-698A-4BEC-9084-B522290A6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8DCE9-FCF5-4B95-81D3-156EA2A9C197}" type="datetimeFigureOut">
              <a:rPr lang="it-IT" smtClean="0"/>
              <a:t>28/10/2020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B907396-B58B-4EDF-ACA3-120468B77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6CB661E-7DA7-44C7-BC38-701C86ED1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C0698-3826-4472-B23D-A0BAC576BD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7170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FD7C79-5779-45CA-B864-D2B303937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0EA708FA-F60C-4D9E-9D11-FDA5BBEEF5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9EFD545-7969-4411-A96A-8857461F2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0CF3308-05B8-4FEF-986C-E77F001DF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8DCE9-FCF5-4B95-81D3-156EA2A9C197}" type="datetimeFigureOut">
              <a:rPr lang="it-IT" smtClean="0"/>
              <a:t>28/10/2020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EB15DC5-C693-413E-B8DA-284841728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DC006D7-42F3-4DA9-8962-223CF47E0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C0698-3826-4472-B23D-A0BAC576BD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3691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75B08FFC-7EB6-4E4C-A79D-47A69ABC5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F1F6D6C-C61F-4C4F-BAE4-643F308216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C204585-F249-4B03-998E-0A7DC0390A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8DCE9-FCF5-4B95-81D3-156EA2A9C197}" type="datetimeFigureOut">
              <a:rPr lang="it-IT" smtClean="0"/>
              <a:t>28/10/2020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9E98B6D-2B06-449E-97CF-945317AC80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55EB7A0-66B6-404D-99F6-7C1A46AD94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6C0698-3826-4472-B23D-A0BAC576BD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1976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tm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tm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digimparoprimaria.capitello.it/app/collections/COLCPT_FACCIAMOSQUADRALEGGE4?prependCollection=undefined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65000">
              <a:schemeClr val="accent2">
                <a:lumMod val="75000"/>
              </a:schemeClr>
            </a:gs>
            <a:gs pos="100000">
              <a:schemeClr val="accent6">
                <a:lumMod val="75000"/>
              </a:schemeClr>
            </a:gs>
            <a:gs pos="100000">
              <a:srgbClr val="6DE26F"/>
            </a:gs>
            <a:gs pos="100000">
              <a:schemeClr val="accent6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1B1E354-0F3E-4794-A74A-03E38A2FA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517" y="219910"/>
            <a:ext cx="8568965" cy="6418179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8FC8E6F8-9C10-482C-AE39-266919D62AB0}"/>
              </a:ext>
            </a:extLst>
          </p:cNvPr>
          <p:cNvSpPr txBox="1"/>
          <p:nvPr/>
        </p:nvSpPr>
        <p:spPr>
          <a:xfrm>
            <a:off x="2693385" y="2268559"/>
            <a:ext cx="6582591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752205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 spasso nelle stagioni: </a:t>
            </a:r>
          </a:p>
          <a:p>
            <a:pPr algn="ctr"/>
            <a:r>
              <a:rPr lang="it-IT" sz="4000" b="1" dirty="0">
                <a:solidFill>
                  <a:srgbClr val="752205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è autunno</a:t>
            </a:r>
          </a:p>
          <a:p>
            <a:pPr algn="ctr"/>
            <a:endParaRPr lang="it-IT" sz="2800" b="1" dirty="0">
              <a:solidFill>
                <a:srgbClr val="C0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it-IT" sz="2800" b="1" dirty="0">
                <a:solidFill>
                  <a:srgbClr val="C0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Doc. Anna Toscano</a:t>
            </a:r>
          </a:p>
          <a:p>
            <a:pPr algn="ctr"/>
            <a:r>
              <a:rPr lang="it-IT" sz="2000" b="1" dirty="0">
                <a:solidFill>
                  <a:srgbClr val="C0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Classe 4D Capoluogo</a:t>
            </a:r>
            <a:endParaRPr lang="it-IT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440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Utili Pollice in su">
            <a:extLst>
              <a:ext uri="{FF2B5EF4-FFF2-40B4-BE49-F238E27FC236}">
                <a16:creationId xmlns:a16="http://schemas.microsoft.com/office/drawing/2014/main" id="{40E88F39-4B2B-4999-9869-3DA1AA148B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747" y="3072721"/>
            <a:ext cx="1918779" cy="1918779"/>
          </a:xfrm>
          <a:prstGeom prst="rect">
            <a:avLst/>
          </a:prstGeom>
        </p:spPr>
      </p:pic>
      <p:sp>
        <p:nvSpPr>
          <p:cNvPr id="9" name="Freccia a destra 8">
            <a:extLst>
              <a:ext uri="{FF2B5EF4-FFF2-40B4-BE49-F238E27FC236}">
                <a16:creationId xmlns:a16="http://schemas.microsoft.com/office/drawing/2014/main" id="{90764C9E-0EC3-43A2-A5F8-E1C751296DDA}"/>
              </a:ext>
            </a:extLst>
          </p:cNvPr>
          <p:cNvSpPr/>
          <p:nvPr/>
        </p:nvSpPr>
        <p:spPr>
          <a:xfrm>
            <a:off x="6096000" y="5543712"/>
            <a:ext cx="2149813" cy="573932"/>
          </a:xfrm>
          <a:prstGeom prst="rightArrow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AUDIOLETTURA</a:t>
            </a:r>
            <a:r>
              <a:rPr lang="it-IT" dirty="0"/>
              <a:t>O</a:t>
            </a:r>
          </a:p>
        </p:txBody>
      </p:sp>
      <p:sp>
        <p:nvSpPr>
          <p:cNvPr id="11" name="Fumetto: ovale 10">
            <a:extLst>
              <a:ext uri="{FF2B5EF4-FFF2-40B4-BE49-F238E27FC236}">
                <a16:creationId xmlns:a16="http://schemas.microsoft.com/office/drawing/2014/main" id="{DEF6D32D-09CF-4212-8086-7347BDE298E3}"/>
              </a:ext>
            </a:extLst>
          </p:cNvPr>
          <p:cNvSpPr/>
          <p:nvPr/>
        </p:nvSpPr>
        <p:spPr>
          <a:xfrm>
            <a:off x="8493550" y="225528"/>
            <a:ext cx="3493975" cy="2159541"/>
          </a:xfrm>
          <a:prstGeom prst="wedgeEllipseCallout">
            <a:avLst>
              <a:gd name="adj1" fmla="val 19392"/>
              <a:gd name="adj2" fmla="val 110249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tx1"/>
                </a:solidFill>
              </a:rPr>
              <a:t>Questa attività la puoi trovare sul libro di testo  «Facciamo squadra- Linguaggi» a </a:t>
            </a:r>
            <a:r>
              <a:rPr lang="it-IT" b="1" dirty="0" err="1">
                <a:solidFill>
                  <a:schemeClr val="tx1"/>
                </a:solidFill>
              </a:rPr>
              <a:t>pag</a:t>
            </a:r>
            <a:r>
              <a:rPr lang="it-IT" b="1" dirty="0">
                <a:solidFill>
                  <a:schemeClr val="tx1"/>
                </a:solidFill>
              </a:rPr>
              <a:t> 54.</a:t>
            </a:r>
          </a:p>
        </p:txBody>
      </p:sp>
      <p:pic>
        <p:nvPicPr>
          <p:cNvPr id="5" name="Immagine 4" descr="Immagine che contiene mappa&#10;&#10;Descrizione generata automaticamente">
            <a:extLst>
              <a:ext uri="{FF2B5EF4-FFF2-40B4-BE49-F238E27FC236}">
                <a16:creationId xmlns:a16="http://schemas.microsoft.com/office/drawing/2014/main" id="{490D3B75-6712-4CB4-AE93-F7B38E1523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74" y="225528"/>
            <a:ext cx="7788315" cy="5232592"/>
          </a:xfrm>
          <a:prstGeom prst="rect">
            <a:avLst/>
          </a:prstGeom>
        </p:spPr>
      </p:pic>
      <p:pic>
        <p:nvPicPr>
          <p:cNvPr id="8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B96ADAB3-DF3D-4D4D-BBA7-3AB82DF1E1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29613" y="5329523"/>
            <a:ext cx="1002310" cy="100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850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63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DECDF911-626F-4148-B72F-216768FBF6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405" y="0"/>
            <a:ext cx="9134475" cy="5618375"/>
          </a:xfrm>
          <a:prstGeom prst="rect">
            <a:avLst/>
          </a:prstGeom>
        </p:spPr>
      </p:pic>
      <p:pic>
        <p:nvPicPr>
          <p:cNvPr id="2" name="20201028_001">
            <a:hlinkClick r:id="" action="ppaction://media"/>
            <a:extLst>
              <a:ext uri="{FF2B5EF4-FFF2-40B4-BE49-F238E27FC236}">
                <a16:creationId xmlns:a16="http://schemas.microsoft.com/office/drawing/2014/main" id="{2DE3806B-3CA7-43FE-B619-936F9B58CE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04809" y="4266583"/>
            <a:ext cx="1136254" cy="113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725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FA86B4-1AAA-4FD1-939F-D16852BA0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5534"/>
            <a:ext cx="10515600" cy="383905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600" dirty="0">
                <a:latin typeface="Aharoni" panose="02010803020104030203" pitchFamily="2" charset="-79"/>
                <a:cs typeface="Aharoni" panose="02010803020104030203" pitchFamily="2" charset="-79"/>
              </a:rPr>
              <a:t>I nomi collettivi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AB41FA6-CF1F-44C8-AA29-7CBEF22F45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74" y="603115"/>
            <a:ext cx="9134272" cy="5124692"/>
          </a:xfrm>
          <a:prstGeom prst="rect">
            <a:avLst/>
          </a:prstGeom>
        </p:spPr>
      </p:pic>
      <p:pic>
        <p:nvPicPr>
          <p:cNvPr id="7" name="20201028_001">
            <a:hlinkClick r:id="" action="ppaction://media"/>
            <a:extLst>
              <a:ext uri="{FF2B5EF4-FFF2-40B4-BE49-F238E27FC236}">
                <a16:creationId xmlns:a16="http://schemas.microsoft.com/office/drawing/2014/main" id="{C3578396-183C-40C3-B86A-BC2818F564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34199" y="4707578"/>
            <a:ext cx="1126213" cy="112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345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18407779-C0A7-4FE7-AB96-F0E90C956A82}"/>
              </a:ext>
            </a:extLst>
          </p:cNvPr>
          <p:cNvSpPr txBox="1"/>
          <p:nvPr/>
        </p:nvSpPr>
        <p:spPr>
          <a:xfrm>
            <a:off x="2952921" y="5016111"/>
            <a:ext cx="8151854" cy="8651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400" b="1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https://digimparoprimaria.capitello.it/app/collections/COLCPT_FACCIAMOSQUADRALEGGE4?prependCollection=undefined</a:t>
            </a:r>
            <a:endParaRPr lang="it-IT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Fumetto: rettangolo con angoli arrotondati 5">
            <a:extLst>
              <a:ext uri="{FF2B5EF4-FFF2-40B4-BE49-F238E27FC236}">
                <a16:creationId xmlns:a16="http://schemas.microsoft.com/office/drawing/2014/main" id="{9CE13C73-19E6-40DD-8E0E-EFB297FACFBF}"/>
              </a:ext>
            </a:extLst>
          </p:cNvPr>
          <p:cNvSpPr/>
          <p:nvPr/>
        </p:nvSpPr>
        <p:spPr>
          <a:xfrm>
            <a:off x="3151761" y="567658"/>
            <a:ext cx="5457217" cy="2254737"/>
          </a:xfrm>
          <a:prstGeom prst="wedgeRoundRectCallout">
            <a:avLst>
              <a:gd name="adj1" fmla="val -62644"/>
              <a:gd name="adj2" fmla="val 110261"/>
              <a:gd name="adj3" fmla="val 16667"/>
            </a:avLst>
          </a:prstGeom>
          <a:solidFill>
            <a:schemeClr val="bg1"/>
          </a:solidFill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>
                <a:solidFill>
                  <a:schemeClr val="tx1"/>
                </a:solidFill>
              </a:rPr>
              <a:t>Ricordati che puoi consultare il testo in formato digitale all’indirizzo sotto indicato!</a:t>
            </a:r>
          </a:p>
        </p:txBody>
      </p:sp>
      <p:pic>
        <p:nvPicPr>
          <p:cNvPr id="8" name="Immagine 7" descr="Utili Pollice in su">
            <a:extLst>
              <a:ext uri="{FF2B5EF4-FFF2-40B4-BE49-F238E27FC236}">
                <a16:creationId xmlns:a16="http://schemas.microsoft.com/office/drawing/2014/main" id="{FCEC9539-8355-4039-93E6-5D82D5DA31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67" y="3544061"/>
            <a:ext cx="1918779" cy="191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43589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236</TotalTime>
  <Words>68</Words>
  <Application>Microsoft Office PowerPoint</Application>
  <PresentationFormat>Widescreen</PresentationFormat>
  <Paragraphs>10</Paragraphs>
  <Slides>5</Slides>
  <Notes>0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11" baseType="lpstr">
      <vt:lpstr>Aharoni</vt:lpstr>
      <vt:lpstr>Arial</vt:lpstr>
      <vt:lpstr>Calibri</vt:lpstr>
      <vt:lpstr>Calibri Light</vt:lpstr>
      <vt:lpstr>Cavolini</vt:lpstr>
      <vt:lpstr>Tema di Office</vt:lpstr>
      <vt:lpstr>Presentazione standard di PowerPoint</vt:lpstr>
      <vt:lpstr>Presentazione standard di PowerPoint</vt:lpstr>
      <vt:lpstr>Presentazione standard di PowerPoint</vt:lpstr>
      <vt:lpstr>I nomi collettivi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vincenzo giordano</dc:creator>
  <cp:lastModifiedBy>vincenzo giordano</cp:lastModifiedBy>
  <cp:revision>1</cp:revision>
  <dcterms:created xsi:type="dcterms:W3CDTF">2020-10-27T18:11:30Z</dcterms:created>
  <dcterms:modified xsi:type="dcterms:W3CDTF">2020-10-28T14:30:21Z</dcterms:modified>
</cp:coreProperties>
</file>