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504" y="27856"/>
            <a:ext cx="9036496" cy="1470025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 </a:t>
            </a:r>
            <a:r>
              <a:rPr lang="it-IT" sz="4800" b="1" dirty="0" smtClean="0">
                <a:solidFill>
                  <a:srgbClr val="0033CC"/>
                </a:solidFill>
                <a:latin typeface="Algerian" panose="04020705040A02060702" pitchFamily="82" charset="0"/>
              </a:rPr>
              <a:t>LA  CASA COMUNE</a:t>
            </a:r>
            <a:endParaRPr lang="it-IT" sz="4800" b="1" dirty="0">
              <a:solidFill>
                <a:srgbClr val="0033CC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Immagine 3" descr="Mani Con Terra: immagini, foto stock e grafica vettoriale | Shutterstoc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40768"/>
            <a:ext cx="3960440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5661248"/>
            <a:ext cx="8676456" cy="1052736"/>
          </a:xfrm>
        </p:spPr>
        <p:txBody>
          <a:bodyPr>
            <a:normAutofit fontScale="85000" lnSpcReduction="20000"/>
          </a:bodyPr>
          <a:lstStyle/>
          <a:p>
            <a:r>
              <a:rPr lang="it-IT" sz="2800" b="1" dirty="0" smtClean="0">
                <a:solidFill>
                  <a:srgbClr val="0033CC"/>
                </a:solidFill>
              </a:rPr>
              <a:t>LA </a:t>
            </a:r>
            <a:r>
              <a:rPr lang="it-IT" sz="2800" b="1" dirty="0">
                <a:solidFill>
                  <a:srgbClr val="0033CC"/>
                </a:solidFill>
              </a:rPr>
              <a:t>TERRA E’ NELLE NOSTRE MANI. POTRA’ CRESCERE ED ARRICCHIRSI SOLO SE ALIMENTATA DAL NOSTRO IMPEGNO E SOLO SE L’UOMO FINIRA’ DI ABUSARE DELLA NATURA</a:t>
            </a:r>
          </a:p>
        </p:txBody>
      </p:sp>
    </p:spTree>
    <p:extLst>
      <p:ext uri="{BB962C8B-B14F-4D97-AF65-F5344CB8AC3E}">
        <p14:creationId xmlns:p14="http://schemas.microsoft.com/office/powerpoint/2010/main" val="361080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0033CC"/>
                </a:solidFill>
                <a:latin typeface="Algerian" panose="04020705040A02060702" pitchFamily="82" charset="0"/>
              </a:rPr>
              <a:t>LAUDATO SI’</a:t>
            </a:r>
            <a:endParaRPr lang="it-IT" sz="4800" b="1" dirty="0">
              <a:solidFill>
                <a:srgbClr val="0033CC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Segnaposto contenuto 3" descr="CHIESA: Settimana Laudato Si' / Attualità / Homepage - L'Azion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39489"/>
            <a:ext cx="6601296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0" y="4797152"/>
            <a:ext cx="9036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33CC"/>
                </a:solidFill>
              </a:rPr>
              <a:t>Papa Francesco nella Lettera  (Enciclica) </a:t>
            </a:r>
            <a:r>
              <a:rPr lang="it-IT" sz="2400" b="1" i="1" u="sng" dirty="0" smtClean="0">
                <a:solidFill>
                  <a:srgbClr val="0033CC"/>
                </a:solidFill>
              </a:rPr>
              <a:t>LAUDATO SI’</a:t>
            </a:r>
            <a:r>
              <a:rPr lang="it-IT" sz="2400" b="1" i="1" dirty="0" smtClean="0">
                <a:solidFill>
                  <a:srgbClr val="0033CC"/>
                </a:solidFill>
              </a:rPr>
              <a:t> </a:t>
            </a:r>
            <a:r>
              <a:rPr lang="it-IT" sz="2400" b="1" dirty="0" smtClean="0">
                <a:solidFill>
                  <a:srgbClr val="0033CC"/>
                </a:solidFill>
              </a:rPr>
              <a:t>afferma che la </a:t>
            </a:r>
            <a:r>
              <a:rPr lang="it-IT" sz="2400" b="1" i="1" u="sng" dirty="0" smtClean="0">
                <a:solidFill>
                  <a:srgbClr val="0033CC"/>
                </a:solidFill>
              </a:rPr>
              <a:t>TERRA</a:t>
            </a:r>
            <a:r>
              <a:rPr lang="it-IT" sz="2400" b="1" dirty="0" smtClean="0">
                <a:solidFill>
                  <a:srgbClr val="0033CC"/>
                </a:solidFill>
              </a:rPr>
              <a:t> in cui viviamo è la </a:t>
            </a:r>
            <a:r>
              <a:rPr lang="it-IT" sz="2400" b="1" i="1" u="sng" dirty="0" smtClean="0">
                <a:solidFill>
                  <a:srgbClr val="0033CC"/>
                </a:solidFill>
              </a:rPr>
              <a:t>CASA COMUNE </a:t>
            </a:r>
            <a:r>
              <a:rPr lang="it-IT" sz="2400" b="1" dirty="0" smtClean="0">
                <a:solidFill>
                  <a:srgbClr val="0033CC"/>
                </a:solidFill>
              </a:rPr>
              <a:t>e  va salvaguardata.</a:t>
            </a:r>
          </a:p>
          <a:p>
            <a:pPr algn="ctr"/>
            <a:r>
              <a:rPr lang="it-IT" sz="2400" b="1" dirty="0" smtClean="0">
                <a:solidFill>
                  <a:srgbClr val="0033CC"/>
                </a:solidFill>
              </a:rPr>
              <a:t>E’ necessario il coinvolgimento di tutti per riparare al danno causato dagli uomini sulla creazione di Dio. Tutti possono collaborare alla cura della creazione, ognuno con le proprie capacità e iniziative.</a:t>
            </a:r>
            <a:endParaRPr lang="it-IT" sz="2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116632"/>
            <a:ext cx="3960812" cy="1512168"/>
          </a:xfrm>
        </p:spPr>
        <p:txBody>
          <a:bodyPr>
            <a:noAutofit/>
          </a:bodyPr>
          <a:lstStyle/>
          <a:p>
            <a:r>
              <a:rPr lang="it-IT" sz="2600" b="1" dirty="0" smtClean="0">
                <a:solidFill>
                  <a:srgbClr val="0033CC"/>
                </a:solidFill>
              </a:rPr>
              <a:t>Quale fra le seguenti proposte sceglieresti per migliorare e rendere più abitabile la Terra e perché?</a:t>
            </a:r>
            <a:endParaRPr lang="it-IT" sz="2600" b="1" dirty="0">
              <a:solidFill>
                <a:srgbClr val="0033CC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 rot="21285905">
            <a:off x="3117929" y="2097998"/>
            <a:ext cx="289786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Non sprecare acqua potabile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 rot="170967">
            <a:off x="2842152" y="2743727"/>
            <a:ext cx="172819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Riciclare i rifiuti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 rot="21327563">
            <a:off x="2459026" y="3570018"/>
            <a:ext cx="255628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Non sporcare l’ambiente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 rot="21253529">
            <a:off x="2129303" y="4463108"/>
            <a:ext cx="29523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Non abbandonare gli animali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 rot="374140">
            <a:off x="4190786" y="4889654"/>
            <a:ext cx="187220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Rispettare tutti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 rot="21254061">
            <a:off x="2539209" y="5559868"/>
            <a:ext cx="252028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Passeggiare nella natura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 rot="272710">
            <a:off x="3656903" y="6166901"/>
            <a:ext cx="217086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Risparmiare la carta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 rot="21398893">
            <a:off x="4598448" y="3068767"/>
            <a:ext cx="160561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Mangiare sano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 rot="303049">
            <a:off x="4053366" y="3989499"/>
            <a:ext cx="238513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Giocare all’aria aperta</a:t>
            </a:r>
            <a:endParaRPr lang="it-IT" b="1" dirty="0"/>
          </a:p>
        </p:txBody>
      </p:sp>
      <p:pic>
        <p:nvPicPr>
          <p:cNvPr id="13" name="Immagine 12" descr="S.O.S. Pianeta Terra - Il Quotidiano In Class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147" y="116632"/>
            <a:ext cx="2926213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 descr="L'acqua non si spreca. Ecco le nostre schede salva-acqua | portalebambini.i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780" y="1824505"/>
            <a:ext cx="1292764" cy="774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 descr="Riciclo: miti da sfatare. Demoliamo un po' di luoghi comuni su raccolta e riciclo  rifiuti, attività delicatissime che chiudono il ciclo economico, sempre in  balia di fluttuazioni di prezzi e mercato. -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517" y="2127385"/>
            <a:ext cx="1379948" cy="89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magine 16" descr="Giornata dell'Ambiente: gli eventi del 5 giugno 2016 da non perdere |  Nanopres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53434"/>
            <a:ext cx="1229801" cy="900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magine 17" descr="Frutta e verdura: 7 porzioni meglio di 5 per allungare la vita - GreenMe.it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327" y="2730045"/>
            <a:ext cx="1294017" cy="754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magine 18" descr="Impronta del gatto - Idee Gre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15521"/>
            <a:ext cx="1094447" cy="7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magine 19" descr="mani che abbracciano il vettore di cuore, concetto di amore e cura -  Scarica Immagini Vettoriali Gratis, Grafica Vettoriale, e Disegno Modelli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84" y="4647774"/>
            <a:ext cx="1246060" cy="1049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 descr="Suoni della natura: la musica rilassante dei parchi Usa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5386481"/>
            <a:ext cx="1229800" cy="850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 descr="Perché è utile riciclare la carta, anche tu puoi contribuire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603" y="5877272"/>
            <a:ext cx="1440474" cy="972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magine 22" descr="Le tipologie di bici: guida completa ai diversi tipi di biciclett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538" y="3782290"/>
            <a:ext cx="1323657" cy="6808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8488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140</Words>
  <Application>Microsoft Office PowerPoint</Application>
  <PresentationFormat>Presentazione su schermo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 LA  CASA COMUNE</vt:lpstr>
      <vt:lpstr>LAUDATO SI’</vt:lpstr>
      <vt:lpstr>Quale fra le seguenti proposte sceglieresti per migliorare e rendere più abitabile la Terra e perché?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TERRA: LA NOSTRA CASA COMUNE</dc:title>
  <dc:creator>Veronica</dc:creator>
  <cp:lastModifiedBy>Veronica</cp:lastModifiedBy>
  <cp:revision>18</cp:revision>
  <dcterms:created xsi:type="dcterms:W3CDTF">2020-10-17T05:29:58Z</dcterms:created>
  <dcterms:modified xsi:type="dcterms:W3CDTF">2020-10-18T07:12:13Z</dcterms:modified>
</cp:coreProperties>
</file>