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EVnGmhdY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772400" cy="108012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UN DONO PER TUTTI</a:t>
            </a:r>
          </a:p>
        </p:txBody>
      </p:sp>
      <p:pic>
        <p:nvPicPr>
          <p:cNvPr id="4" name="Immagine 3" descr="Scatola Regalo Con Pianeta Terra Allinterno Concetto Per Viaggi -  Fotografie stock e altre immagini di Aeroplano - i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608512" cy="4405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537321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MOLTE PERSONE PENSANO CHE IL MONDO E’ UN GRANDE </a:t>
            </a:r>
            <a:r>
              <a:rPr lang="it-IT" sz="2800" b="1" u="sng" dirty="0">
                <a:solidFill>
                  <a:srgbClr val="FF0000"/>
                </a:solidFill>
              </a:rPr>
              <a:t>REGALO</a:t>
            </a:r>
            <a:r>
              <a:rPr lang="it-IT" sz="2800" b="1" dirty="0"/>
              <a:t> PER TUTTI E SI CHIEDONO: </a:t>
            </a:r>
          </a:p>
          <a:p>
            <a:pPr algn="ctr"/>
            <a:r>
              <a:rPr lang="it-IT" sz="2800" b="1" dirty="0"/>
              <a:t>DA CHI PROVIENE?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37170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atola Regalo Con Pianeta Terra Allinterno Concetto Per Viaggi -  Fotografie stock e altre immagini di Aeroplano - iSto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4" y="92238"/>
            <a:ext cx="3096344" cy="311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Bambino Sveglio Che Indica Con Il Suo Dito Alla Macchina Fotografica  Immagine Stock - Immagine di espressione, senso: 1144663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31236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metto 3 5"/>
          <p:cNvSpPr/>
          <p:nvPr/>
        </p:nvSpPr>
        <p:spPr>
          <a:xfrm>
            <a:off x="2005755" y="340130"/>
            <a:ext cx="2952328" cy="2304256"/>
          </a:xfrm>
          <a:prstGeom prst="wedgeEllipseCallou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522762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GUARDO IN ALTO E DICO…………..</a:t>
            </a:r>
          </a:p>
          <a:p>
            <a:r>
              <a:rPr lang="it-IT" sz="2000" b="1" dirty="0"/>
              <a:t>GUARDO INTORNO A ME E DICO………..</a:t>
            </a:r>
          </a:p>
          <a:p>
            <a:pPr algn="ctr"/>
            <a:r>
              <a:rPr lang="it-IT" sz="2000" b="1" dirty="0"/>
              <a:t>TUTTO E’ UN </a:t>
            </a:r>
            <a:r>
              <a:rPr lang="it-IT" sz="2000" b="1" dirty="0">
                <a:solidFill>
                  <a:srgbClr val="FF0000"/>
                </a:solidFill>
              </a:rPr>
              <a:t>DONO D’AMORE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23928" y="330716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 REGALI CI SONO DONATI DA CHI CI VUOLE BENE.</a:t>
            </a:r>
          </a:p>
          <a:p>
            <a:r>
              <a:rPr lang="it-IT" sz="2400" b="1" dirty="0"/>
              <a:t>I CRISTIANI CREDONO CHE IL MONDO E LA VITA SONO DONI D’AMORE PROVENIENTI DA </a:t>
            </a:r>
            <a:r>
              <a:rPr lang="it-IT" sz="2400" b="1" dirty="0">
                <a:solidFill>
                  <a:srgbClr val="FF0000"/>
                </a:solidFill>
              </a:rPr>
              <a:t>DIO</a:t>
            </a:r>
            <a:r>
              <a:rPr lang="it-IT" sz="2400" b="1" dirty="0"/>
              <a:t> E LO RINGRAZIANO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RICOPIA SUL QUADERNO LE IMMAGINI E COPIA NELLA NUVOLETTA SUI PUNTINI LA PAROLA </a:t>
            </a:r>
            <a:r>
              <a:rPr lang="it-IT" sz="2800" b="1" i="1" dirty="0">
                <a:solidFill>
                  <a:srgbClr val="FF0000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9499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ALL’ORIGINE DELLA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861048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u="sng" dirty="0">
                <a:hlinkClick r:id="rId2"/>
              </a:rPr>
              <a:t>https://www.youtube.com/watch?v=cbEVnGmhdYk</a:t>
            </a:r>
            <a:r>
              <a:rPr lang="it-IT" sz="2800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62880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NELLA </a:t>
            </a:r>
            <a:r>
              <a:rPr lang="it-IT" sz="2400" b="1" dirty="0">
                <a:solidFill>
                  <a:srgbClr val="FF0000"/>
                </a:solidFill>
              </a:rPr>
              <a:t>BIBBIA</a:t>
            </a:r>
            <a:r>
              <a:rPr lang="it-IT" sz="2400" b="1" dirty="0"/>
              <a:t> E’ SCRITTO CHE DIO HA  VOLUTO PER AMORE L’UNIVERSO E LA VITA.</a:t>
            </a:r>
          </a:p>
          <a:p>
            <a:r>
              <a:rPr lang="it-IT" sz="2400" b="1" dirty="0"/>
              <a:t>GUARDA IL VIDEO SULLA CREAZIONE , DIO  COME UN </a:t>
            </a:r>
            <a:r>
              <a:rPr lang="it-IT" sz="2400" b="1"/>
              <a:t>PITTORE HA COLORATO </a:t>
            </a:r>
            <a:r>
              <a:rPr lang="it-IT" sz="2400" b="1" dirty="0"/>
              <a:t>IL MONDO IN SETTE GIORNI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70633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136</Words>
  <Application>Microsoft Office PowerPoint</Application>
  <PresentationFormat>Presentazione su schermo (4:3)</PresentationFormat>
  <Paragraphs>13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Algerian</vt:lpstr>
      <vt:lpstr>Arial</vt:lpstr>
      <vt:lpstr>Calibri</vt:lpstr>
      <vt:lpstr>Tema di Office</vt:lpstr>
      <vt:lpstr>UN DONO PER TUTTI</vt:lpstr>
      <vt:lpstr>Presentazione standard di PowerPoint</vt:lpstr>
      <vt:lpstr>ALL’ORIGINE DELLA VITA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DONO PER TUTTI</dc:title>
  <dc:creator>Veronica</dc:creator>
  <cp:lastModifiedBy>Raffaella Castiello</cp:lastModifiedBy>
  <cp:revision>13</cp:revision>
  <dcterms:created xsi:type="dcterms:W3CDTF">2020-10-25T18:10:49Z</dcterms:created>
  <dcterms:modified xsi:type="dcterms:W3CDTF">2020-10-28T20:23:24Z</dcterms:modified>
</cp:coreProperties>
</file>