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1" r:id="rId3"/>
    <p:sldId id="262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941688" y="1930400"/>
            <a:ext cx="84215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La preistoria umana</a:t>
            </a:r>
          </a:p>
          <a:p>
            <a:endParaRPr lang="it-IT" dirty="0"/>
          </a:p>
          <a:p>
            <a:pPr algn="ctr"/>
            <a:r>
              <a:rPr lang="it-IT" sz="5400" dirty="0" smtClean="0"/>
              <a:t>Il </a:t>
            </a:r>
            <a:r>
              <a:rPr lang="it-IT" sz="5400" dirty="0"/>
              <a:t>P</a:t>
            </a:r>
            <a:r>
              <a:rPr lang="it-IT" sz="5400" dirty="0" smtClean="0"/>
              <a:t>aleolitico e il Neolitico</a:t>
            </a:r>
            <a:endParaRPr lang="it-IT" sz="5400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2843" y="454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46" y="733778"/>
            <a:ext cx="7194786" cy="5396089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578" y="3431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762000"/>
            <a:ext cx="7145867" cy="5359400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022" y="313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1300" y="2057400"/>
            <a:ext cx="13468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Ora che hai ascoltato il testo rispondi alle seguenti domande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7600" y="3200400"/>
            <a:ext cx="5408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A quali attività si dedica l’uomo nel Paleolitico?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Cosa fu scoperto durante il Paleolitico?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Cosa significa la parola Paleolitico e Neolitico?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err="1" smtClean="0"/>
              <a:t>Perchè</a:t>
            </a:r>
            <a:r>
              <a:rPr lang="it-IT" sz="2000" dirty="0" smtClean="0"/>
              <a:t> l’uomo nel Neolitico diventa sedentario?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Quando inizia e quando finisce la preistoria?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90845" y="4016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76500" y="252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504" y="3246104"/>
            <a:ext cx="188992" cy="3657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84938" y="-29763343"/>
            <a:ext cx="10846115" cy="146426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058" y="1373896"/>
            <a:ext cx="4876801" cy="468054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373465" y="511168"/>
            <a:ext cx="446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Svolgi l’esercizio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26222" y="3714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328</TotalTime>
  <Words>59</Words>
  <Application>Microsoft Office PowerPoint</Application>
  <PresentationFormat>Widescreen</PresentationFormat>
  <Paragraphs>10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Arial Rounded MT Bold</vt:lpstr>
      <vt:lpstr>Tw Cen MT</vt:lpstr>
      <vt:lpstr>Goccia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paleolitico e il neolitico</dc:title>
  <dc:creator>Pc Casa</dc:creator>
  <cp:lastModifiedBy>Pc Casa</cp:lastModifiedBy>
  <cp:revision>29</cp:revision>
  <dcterms:created xsi:type="dcterms:W3CDTF">2020-10-19T19:24:09Z</dcterms:created>
  <dcterms:modified xsi:type="dcterms:W3CDTF">2020-10-20T11:10:41Z</dcterms:modified>
</cp:coreProperties>
</file>