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1"/>
  </p:sldMasterIdLst>
  <p:notesMasterIdLst>
    <p:notesMasterId r:id="rId7"/>
  </p:notesMasterIdLst>
  <p:handoutMasterIdLst>
    <p:handoutMasterId r:id="rId8"/>
  </p:handout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F60AFAF-CF54-453F-85A6-EE7AE76A6D38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013D0E-6236-446F-904B-E774D9F98961}" type="datetime1">
              <a:rPr lang="it-IT" smtClean="0"/>
              <a:t>20/10/2020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Fare clic per modificare gli stili del testo dello schema</a:t>
            </a:r>
            <a:endParaRPr lang="en-US"/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rtl="0"/>
            <a:fld id="{6AB36474-6F91-425C-BA3E-6B12C4C4BB9A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4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15871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074962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683972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11969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25038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079057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3F3710-490B-4740-B6D7-B9792C8AB872}" type="datetime1">
              <a:rPr lang="it-IT" smtClean="0"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595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16938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FEEA0C-1FCD-40E6-A1D4-23BFBD0CE371}" type="datetime1">
              <a:rPr lang="it-IT" smtClean="0"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48F23ED-F6BB-4CDB-8CED-5F2E9AE9260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5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D466EC-ACF2-4AF5-A2DE-2C9D1A6828FD}" type="datetime1">
              <a:rPr lang="it-IT" smtClean="0"/>
              <a:t>20/10/2020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2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48AAC1-8B74-4EE6-9B7A-D8C2183B6272}" type="datetime1">
              <a:rPr lang="it-IT" smtClean="0"/>
              <a:t>20/10/2020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65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D98DF3E-2C46-4BD0-9CFF-FBAEC93B7840}" type="datetime1">
              <a:rPr lang="it-IT" smtClean="0"/>
              <a:t>20/10/2020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37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31028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79D569-2C97-4786-A562-991193493077}" type="datetime1">
              <a:rPr lang="it-IT" smtClean="0"/>
              <a:t>20/10/2020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63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D5E0B24-8B1C-463E-9C62-AF58AAE602D6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7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B7732347-0869-477C-BE48-3F9F51733ED7}" type="datetime1">
              <a:rPr lang="it-IT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17/06/relationships/model3d" Target="../media/model3d1.glb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4a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iHKDWFLR_JA?feature=oembed" TargetMode="External"/><Relationship Id="rId1" Type="http://schemas.openxmlformats.org/officeDocument/2006/relationships/video" Target="https://www.youtube.com/embed/WA8EJQOqbdo?feature=oembed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9935" y="1847461"/>
            <a:ext cx="5090350" cy="1651518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it-IT" sz="3600" dirty="0"/>
              <a:t>Autunno</a:t>
            </a:r>
            <a:br>
              <a:rPr lang="it-IT" sz="3600" dirty="0"/>
            </a:br>
            <a:r>
              <a:rPr lang="it-IT" sz="2800" dirty="0"/>
              <a:t>Classe III F-Fra’ Siciliano</a:t>
            </a:r>
            <a:br>
              <a:rPr lang="it-IT" sz="3600" dirty="0"/>
            </a:br>
            <a:r>
              <a:rPr lang="it-IT" sz="2400" dirty="0"/>
              <a:t>Doc. Pascale Maria Rosaria</a:t>
            </a:r>
            <a:endParaRPr lang="it" sz="2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909" y="3657597"/>
            <a:ext cx="5006375" cy="1320802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Attività interdisciplinare di </a:t>
            </a:r>
            <a:r>
              <a:rPr lang="it" dirty="0"/>
              <a:t>Italiano/</a:t>
            </a:r>
            <a:r>
              <a:rPr lang="it-IT" dirty="0"/>
              <a:t>Arte/Storia/Geografia/ Musica</a:t>
            </a:r>
            <a:endParaRPr lang="it" dirty="0"/>
          </a:p>
        </p:txBody>
      </p:sp>
      <p:pic>
        <p:nvPicPr>
          <p:cNvPr id="5" name="Immagine 4" descr="Immagine con tessuto, tabella, rosso, coperto&#10;&#10;Descrizione generata automaticament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6" r="34028" b="-1"/>
          <a:stretch/>
        </p:blipFill>
        <p:spPr>
          <a:xfrm>
            <a:off x="8077199" y="1041400"/>
            <a:ext cx="3059206" cy="477520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04DAF27-224A-477D-97F0-7FEDBBF16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487" y="1041400"/>
            <a:ext cx="3059207" cy="47752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Foglie autunnali arancioni">
                <a:extLst>
                  <a:ext uri="{FF2B5EF4-FFF2-40B4-BE49-F238E27FC236}">
                    <a16:creationId xmlns:a16="http://schemas.microsoft.com/office/drawing/2014/main" id="{52B8B33B-850C-4A19-A7A6-0CF022E73E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3545786"/>
                  </p:ext>
                </p:extLst>
              </p:nvPr>
            </p:nvGraphicFramePr>
            <p:xfrm>
              <a:off x="624488" y="278115"/>
              <a:ext cx="3199038" cy="379643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199038" cy="3796430"/>
                    </a:xfrm>
                    <a:prstGeom prst="rect">
                      <a:avLst/>
                    </a:prstGeom>
                  </am3d:spPr>
                  <am3d:camera>
                    <am3d:pos x="0" y="0" z="6202649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425793" d="1000000"/>
                    <am3d:preTrans dx="-4063056" dy="-18000000" dz="128493"/>
                    <am3d:scale>
                      <am3d:sx n="1000000" d="1000000"/>
                      <am3d:sy n="1000000" d="1000000"/>
                      <am3d:sz n="1000000" d="1000000"/>
                    </am3d:scale>
                    <am3d:rot ax="79" ay="881348" az="2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1856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Foglie autunnali arancioni">
                <a:extLst>
                  <a:ext uri="{FF2B5EF4-FFF2-40B4-BE49-F238E27FC236}">
                    <a16:creationId xmlns:a16="http://schemas.microsoft.com/office/drawing/2014/main" id="{52B8B33B-850C-4A19-A7A6-0CF022E73E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488" y="278115"/>
                <a:ext cx="3199038" cy="37964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669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on tessuto, tabella, rosso, coperto&#10;&#10;Descrizione generata automaticamente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 contourW="12700">
            <a:bevelT/>
            <a:contourClr>
              <a:schemeClr val="accent5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767088-F2E5-45E3-8BAC-716B06147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45" y="438539"/>
            <a:ext cx="7051864" cy="617686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533" y="442594"/>
            <a:ext cx="4032017" cy="610749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rtlCol="0">
            <a:normAutofit/>
          </a:bodyPr>
          <a:lstStyle/>
          <a:p>
            <a:pPr rtl="0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Persefone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proverbi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A029B2E-7891-4D4E-9D0A-806A8DE56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4256" y="1527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04769-AFD0-43A3-A5B8-32A44E97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2000" dirty="0">
                <a:highlight>
                  <a:srgbClr val="FFFF00"/>
                </a:highlight>
              </a:rPr>
              <a:t>Alle stagioni ed ai loro cambiamenti sono associati dei proverbi, cioè dei «modi di dire» popolari, nel caso dell’autunno:</a:t>
            </a:r>
            <a:br>
              <a:rPr lang="it-IT" sz="2000" dirty="0">
                <a:highlight>
                  <a:srgbClr val="FFFF00"/>
                </a:highlight>
              </a:rPr>
            </a:br>
            <a:r>
              <a:rPr lang="it-IT" sz="2000" dirty="0">
                <a:highlight>
                  <a:srgbClr val="FFFF00"/>
                </a:highlight>
              </a:rPr>
              <a:t>- Un settembre caldo e asciutto maturare fa ogni frutto;</a:t>
            </a:r>
            <a:br>
              <a:rPr lang="it-IT" sz="2000" dirty="0">
                <a:highlight>
                  <a:srgbClr val="FFFF00"/>
                </a:highlight>
              </a:rPr>
            </a:br>
            <a:r>
              <a:rPr lang="it-IT" sz="2000" dirty="0">
                <a:highlight>
                  <a:srgbClr val="FFFF00"/>
                </a:highlight>
              </a:rPr>
              <a:t>- L’estate di San Martino dura tre giorni e un pochino;</a:t>
            </a:r>
            <a:br>
              <a:rPr lang="it-IT" sz="2000" dirty="0"/>
            </a:b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</a:rPr>
              <a:t>Ora trovane e scrivine almeno uno tu…poi ascolta la poesia e disegna come Monet.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3B7D16-349A-416A-AE30-0C6C7F7F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FEEA0C-1FCD-40E6-A1D4-23BFBD0CE371}" type="datetime1">
              <a:rPr lang="it-IT" smtClean="0"/>
              <a:t>20/10/2020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FC8B32-3B5B-490B-8BF0-910F3DA5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499" y="2757489"/>
            <a:ext cx="4927349" cy="3629025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370DE3A-0E77-4ED0-804A-D417D4AA7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3087" y="1419578"/>
            <a:ext cx="609600" cy="609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A4002A-18F8-430F-999B-8DD32DC67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446" y="2879725"/>
            <a:ext cx="3886200" cy="3228975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6978493-D572-42AE-A9AF-227D96A7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969" y="2723445"/>
            <a:ext cx="9722339" cy="4003925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19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25725-8EFD-4D26-A03C-98CD1BFC24A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it-IT" dirty="0"/>
              <a:t>Ed ora un po’ di storia e geografia.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557AF36-B616-4628-9000-BF983C09C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321841" y="2589591"/>
            <a:ext cx="3601622" cy="3174311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AD29F-3356-4A3B-A790-927AC671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FEEA0C-1FCD-40E6-A1D4-23BFBD0CE371}" type="datetime1">
              <a:rPr lang="it-IT" smtClean="0"/>
              <a:t>20/10/2020</a:t>
            </a:fld>
            <a:endParaRPr lang="en-US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A7A5EA1-AFF2-488F-85E8-75702F0A5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1286" y="3702351"/>
            <a:ext cx="609600" cy="609600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BC982C6-6538-4369-B90E-927A00766F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8319" y="3711684"/>
            <a:ext cx="609600" cy="609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12E8AB8-2738-4A5C-851B-999C2C8C7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8711" y="2589591"/>
            <a:ext cx="3172408" cy="31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6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6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E9A07-8004-4EEE-8A08-23A0DC4C5EA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2">
                  <a:lumMod val="67000"/>
                </a:schemeClr>
              </a:gs>
              <a:gs pos="0">
                <a:schemeClr val="accent2">
                  <a:lumMod val="97000"/>
                  <a:lumOff val="3000"/>
                </a:schemeClr>
              </a:gs>
              <a:gs pos="84000">
                <a:schemeClr val="accent1"/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algn="l"/>
            <a:r>
              <a:rPr lang="it-IT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Ed ora ascoltate: nel filmato a sinistra ascolterete «L’autunno» di Vivaldi, in quello a destra i suoni del bosco.</a:t>
            </a:r>
          </a:p>
        </p:txBody>
      </p:sp>
      <p:pic>
        <p:nvPicPr>
          <p:cNvPr id="5" name="Elementi multimediali online 4" title="L'autunno - Vivaldi">
            <a:hlinkClick r:id="" action="ppaction://media"/>
            <a:extLst>
              <a:ext uri="{FF2B5EF4-FFF2-40B4-BE49-F238E27FC236}">
                <a16:creationId xmlns:a16="http://schemas.microsoft.com/office/drawing/2014/main" id="{AF4B0148-55F5-4CA2-AACB-13C67C72B57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33689" y="2500604"/>
            <a:ext cx="4380089" cy="3374734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A46EF-0900-466A-8A4B-4BD2AE67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FEEA0C-1FCD-40E6-A1D4-23BFBD0CE371}" type="datetime1">
              <a:rPr lang="it-IT" smtClean="0"/>
              <a:t>20/10/2020</a:t>
            </a:fld>
            <a:endParaRPr lang="en-US"/>
          </a:p>
        </p:txBody>
      </p:sp>
      <p:pic>
        <p:nvPicPr>
          <p:cNvPr id="3" name="Elementi multimediali online 2" title="Suoni del bosco">
            <a:hlinkClick r:id="" action="ppaction://media"/>
            <a:extLst>
              <a:ext uri="{FF2B5EF4-FFF2-40B4-BE49-F238E27FC236}">
                <a16:creationId xmlns:a16="http://schemas.microsoft.com/office/drawing/2014/main" id="{33C1D503-C88D-4D87-8064-749E6A1E49D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378224" y="2500604"/>
            <a:ext cx="4492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136</Words>
  <Application>Microsoft Office PowerPoint</Application>
  <PresentationFormat>Widescreen</PresentationFormat>
  <Paragraphs>9</Paragraphs>
  <Slides>5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Garamond</vt:lpstr>
      <vt:lpstr>Organico</vt:lpstr>
      <vt:lpstr>Autunno Classe III F-Fra’ Siciliano Doc. Pascale Maria Rosaria</vt:lpstr>
      <vt:lpstr>Persefone: la storia e i proverbi</vt:lpstr>
      <vt:lpstr>Alle stagioni ed ai loro cambiamenti sono associati dei proverbi, cioè dei «modi di dire» popolari, nel caso dell’autunno: - Un settembre caldo e asciutto maturare fa ogni frutto; - L’estate di San Martino dura tre giorni e un pochino; Ora trovane e scrivine almeno uno tu…poi ascolta la poesia e disegna come Monet.</vt:lpstr>
      <vt:lpstr>Ed ora un po’ di storia e geografia.</vt:lpstr>
      <vt:lpstr>Ed ora ascoltate: nel filmato a sinistra ascolterete «L’autunno» di Vivaldi, in quello a destra i suoni del bosco.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2020-10-19T16:34:24Z</dcterms:created>
  <dcterms:modified xsi:type="dcterms:W3CDTF">2020-10-20T20:39:52Z</dcterms:modified>
</cp:coreProperties>
</file>