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9" r:id="rId4"/>
    <p:sldId id="261" r:id="rId5"/>
    <p:sldId id="277" r:id="rId6"/>
    <p:sldId id="262" r:id="rId7"/>
    <p:sldId id="267" r:id="rId8"/>
    <p:sldId id="273" r:id="rId9"/>
    <p:sldId id="275" r:id="rId10"/>
    <p:sldId id="276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2D7"/>
    <a:srgbClr val="FFFF99"/>
    <a:srgbClr val="FFFF66"/>
    <a:srgbClr val="FFCC00"/>
    <a:srgbClr val="FF99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176" autoAdjust="0"/>
  </p:normalViewPr>
  <p:slideViewPr>
    <p:cSldViewPr>
      <p:cViewPr varScale="1">
        <p:scale>
          <a:sx n="74" d="100"/>
          <a:sy n="74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2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85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9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37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53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7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16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8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64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B091-E4C5-4071-B0F6-D1195123CA40}" type="datetimeFigureOut">
              <a:rPr lang="it-IT" smtClean="0"/>
              <a:t>26/10/2020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DBE5-20A1-4B2B-A67E-7D4DE0A407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0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_noPfsom9Q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7101408"/>
          </a:xfrm>
          <a:solidFill>
            <a:srgbClr val="FFCC00"/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it-IT" b="1" dirty="0">
              <a:solidFill>
                <a:srgbClr val="3B42D7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7048872" cy="792088"/>
          </a:xfrm>
        </p:spPr>
        <p:txBody>
          <a:bodyPr>
            <a:normAutofit fontScale="92500"/>
          </a:bodyPr>
          <a:lstStyle/>
          <a:p>
            <a:pPr algn="l"/>
            <a:r>
              <a:rPr lang="it-IT" sz="2800" dirty="0" smtClean="0">
                <a:solidFill>
                  <a:srgbClr val="3B42D7"/>
                </a:solidFill>
              </a:rPr>
              <a:t>III E </a:t>
            </a:r>
            <a:r>
              <a:rPr lang="it-IT" sz="2800" dirty="0" smtClean="0">
                <a:solidFill>
                  <a:srgbClr val="3B42D7"/>
                </a:solidFill>
              </a:rPr>
              <a:t>CAPOLUOGO   Inglese-Matematica-Tecnologia</a:t>
            </a:r>
            <a:endParaRPr lang="it-IT" sz="2800" dirty="0">
              <a:solidFill>
                <a:srgbClr val="3B42D7"/>
              </a:solidFill>
            </a:endParaRPr>
          </a:p>
        </p:txBody>
      </p:sp>
      <p:pic>
        <p:nvPicPr>
          <p:cNvPr id="2050" name="Picture 2" descr="H:\III E\autumn images\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186808" cy="4320480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La strega Pasticcia sa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fare   una   buonissima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minestra con i sassi.  Il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gatto   Motorino   va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nel    bosco    con    un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sacco. Trova </a:t>
            </a: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4 bei sassolini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lisci  e colorati. Ma in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fondo al sacco c’è un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buchetto e  </a:t>
            </a: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6 sassolini 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scivolano fuori.</a:t>
            </a:r>
            <a:br>
              <a:rPr lang="it-I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    sassi    porta il gatto</a:t>
            </a:r>
            <a:b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Motorino	alla</a:t>
            </a:r>
            <a:b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strega?</a:t>
            </a:r>
            <a:br>
              <a:rPr lang="it-I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6805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l"/>
            <a:r>
              <a:rPr lang="it-IT" sz="2800" dirty="0" smtClean="0"/>
              <a:t>Siete </a:t>
            </a:r>
            <a:r>
              <a:rPr lang="it-IT" sz="2800" dirty="0"/>
              <a:t>pronti a scoprire i nomi in inglese di tutto ciò che rende magico l'autunno?</a:t>
            </a:r>
            <a:br>
              <a:rPr lang="it-IT" sz="2800" dirty="0"/>
            </a:br>
            <a:r>
              <a:rPr lang="it-IT" sz="2800" dirty="0"/>
              <a:t>Prendete il quaderno </a:t>
            </a:r>
            <a:r>
              <a:rPr lang="it-IT" sz="2800" dirty="0" smtClean="0"/>
              <a:t>di inglese e </a:t>
            </a:r>
            <a:r>
              <a:rPr lang="it-IT" sz="2800" dirty="0"/>
              <a:t>prepariamo insieme un colorato scenario autunnale.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Seguite </a:t>
            </a:r>
            <a:r>
              <a:rPr lang="it-IT" sz="2800" dirty="0"/>
              <a:t>le indicazioni del  video e svolgete la </a:t>
            </a:r>
            <a:r>
              <a:rPr lang="it-IT" sz="2800" dirty="0" smtClean="0"/>
              <a:t>consegna sul quaderno. La consegna in inglese: </a:t>
            </a:r>
            <a:br>
              <a:rPr lang="it-IT" sz="2800" dirty="0" smtClean="0"/>
            </a:br>
            <a:r>
              <a:rPr lang="it-IT" sz="2800" b="1" dirty="0" smtClean="0">
                <a:solidFill>
                  <a:srgbClr val="FF0000"/>
                </a:solidFill>
              </a:rPr>
              <a:t>Look </a:t>
            </a: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listen the video. </a:t>
            </a:r>
            <a:r>
              <a:rPr lang="en-US" sz="2800" b="1" dirty="0" smtClean="0">
                <a:solidFill>
                  <a:srgbClr val="FF0000"/>
                </a:solidFill>
              </a:rPr>
              <a:t>Than draw, </a:t>
            </a:r>
            <a:r>
              <a:rPr lang="en-US" sz="2800" b="1" dirty="0" err="1" smtClean="0">
                <a:solidFill>
                  <a:srgbClr val="FF0000"/>
                </a:solidFill>
              </a:rPr>
              <a:t>cut,colour</a:t>
            </a:r>
            <a:r>
              <a:rPr lang="en-US" sz="2800" b="1" dirty="0" smtClean="0">
                <a:solidFill>
                  <a:srgbClr val="FF0000"/>
                </a:solidFill>
              </a:rPr>
              <a:t> and copy the words.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</a:t>
            </a:r>
            <a:r>
              <a:rPr lang="en-US" sz="2800" dirty="0"/>
              <a:t>link is:</a:t>
            </a:r>
            <a:br>
              <a:rPr lang="en-US" sz="2800" dirty="0"/>
            </a:br>
            <a:r>
              <a:rPr lang="en-US" sz="2800" dirty="0" smtClean="0">
                <a:hlinkClick r:id="rId2"/>
              </a:rPr>
              <a:t>https://www.youtube.com/watch?v=G_noPfsom9Q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 </a:t>
            </a:r>
            <a:r>
              <a:rPr lang="en-US" sz="2800" dirty="0" smtClean="0"/>
              <a:t>Have </a:t>
            </a:r>
            <a:r>
              <a:rPr lang="en-US" sz="2800" dirty="0"/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13818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Hello everyone!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/>
              <a:t>you ready?</a:t>
            </a:r>
            <a:br>
              <a:rPr lang="en-US" dirty="0"/>
            </a:br>
            <a:r>
              <a:rPr lang="en-US" dirty="0" smtClean="0"/>
              <a:t>In this lesson the </a:t>
            </a:r>
            <a:r>
              <a:rPr lang="en-US" dirty="0"/>
              <a:t>keywords are: tree, leaf, leaves, fox, snail, squirrel, pumpkin, apples, umbrella, </a:t>
            </a:r>
            <a:r>
              <a:rPr lang="en-US" dirty="0" smtClean="0"/>
              <a:t>clouds, windy, rainy, sunny, </a:t>
            </a:r>
            <a:r>
              <a:rPr lang="it-IT" dirty="0" err="1"/>
              <a:t>trousers</a:t>
            </a:r>
            <a:r>
              <a:rPr lang="it-IT" dirty="0"/>
              <a:t> </a:t>
            </a:r>
            <a:r>
              <a:rPr lang="it-IT" dirty="0" smtClean="0"/>
              <a:t>,</a:t>
            </a:r>
            <a:r>
              <a:rPr lang="it-IT" dirty="0" err="1" smtClean="0"/>
              <a:t>sweatshirt</a:t>
            </a:r>
            <a:r>
              <a:rPr lang="it-IT" dirty="0" smtClean="0"/>
              <a:t>, </a:t>
            </a:r>
            <a:r>
              <a:rPr lang="it-IT" dirty="0" err="1"/>
              <a:t>jacket</a:t>
            </a:r>
            <a:r>
              <a:rPr lang="it-IT" dirty="0"/>
              <a:t>, </a:t>
            </a:r>
            <a:r>
              <a:rPr lang="it-IT" dirty="0" err="1"/>
              <a:t>suit</a:t>
            </a:r>
            <a:r>
              <a:rPr lang="it-IT" dirty="0"/>
              <a:t>, </a:t>
            </a:r>
            <a:r>
              <a:rPr lang="it-IT" dirty="0" err="1"/>
              <a:t>jumper</a:t>
            </a:r>
            <a:r>
              <a:rPr lang="it-IT" dirty="0"/>
              <a:t> , </a:t>
            </a:r>
            <a:r>
              <a:rPr lang="it-IT" dirty="0" err="1"/>
              <a:t>raincoat</a:t>
            </a:r>
            <a:r>
              <a:rPr lang="it-IT" dirty="0"/>
              <a:t>, </a:t>
            </a:r>
            <a:r>
              <a:rPr lang="it-IT" dirty="0" err="1"/>
              <a:t>rainboot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19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785921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endParaRPr lang="it-IT" sz="4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457200" y="908721"/>
            <a:ext cx="4618856" cy="187220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724128" y="3212977"/>
            <a:ext cx="2962672" cy="28803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0963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672408" cy="335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26234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B42D7"/>
                </a:solidFill>
              </a:rPr>
              <a:t>What’s  the Weather like in Autumn</a:t>
            </a:r>
            <a:r>
              <a:rPr lang="en-US" b="1" dirty="0" smtClean="0">
                <a:solidFill>
                  <a:srgbClr val="3B42D7"/>
                </a:solidFill>
              </a:rPr>
              <a:t>? </a:t>
            </a:r>
            <a:endParaRPr lang="it-IT" b="1" dirty="0">
              <a:solidFill>
                <a:srgbClr val="3B42D7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41764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9604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396044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are: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falling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down on the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104455" cy="55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7544" y="1268760"/>
            <a:ext cx="761049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6104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7"/>
            <a:ext cx="745819" cy="5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1563"/>
            <a:ext cx="761049" cy="60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580112" y="260648"/>
            <a:ext cx="2952328" cy="5040560"/>
          </a:xfrm>
        </p:spPr>
        <p:txBody>
          <a:bodyPr>
            <a:noAutofit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 err="1" smtClean="0"/>
              <a:t>Autumn</a:t>
            </a:r>
            <a:r>
              <a:rPr lang="it-IT" sz="2800" b="1" dirty="0" smtClean="0"/>
              <a:t> </a:t>
            </a:r>
            <a:r>
              <a:rPr lang="it-IT" sz="2800" b="1" dirty="0" err="1"/>
              <a:t>clothes</a:t>
            </a:r>
            <a:r>
              <a:rPr lang="it-IT" sz="2800" b="1" dirty="0"/>
              <a:t>:</a:t>
            </a:r>
            <a:br>
              <a:rPr lang="it-IT" sz="2800" b="1" dirty="0"/>
            </a:br>
            <a:r>
              <a:rPr lang="it-IT" sz="2800" dirty="0"/>
              <a:t>Jeans,  </a:t>
            </a:r>
            <a:r>
              <a:rPr lang="it-IT" sz="2800" dirty="0" err="1"/>
              <a:t>trousers</a:t>
            </a:r>
            <a:r>
              <a:rPr lang="it-IT" sz="2800" dirty="0"/>
              <a:t> </a:t>
            </a:r>
            <a:r>
              <a:rPr lang="it-IT" sz="2800" dirty="0" err="1" smtClean="0"/>
              <a:t>sweatshirt</a:t>
            </a:r>
            <a:r>
              <a:rPr lang="it-IT" sz="2800" dirty="0" smtClean="0"/>
              <a:t> </a:t>
            </a:r>
            <a:r>
              <a:rPr lang="it-IT" sz="2800" dirty="0" err="1" smtClean="0"/>
              <a:t>jacket</a:t>
            </a:r>
            <a:r>
              <a:rPr lang="it-IT" sz="2800" dirty="0"/>
              <a:t>, </a:t>
            </a:r>
            <a:r>
              <a:rPr lang="it-IT" sz="2800" dirty="0" err="1" smtClean="0"/>
              <a:t>suit</a:t>
            </a:r>
            <a:r>
              <a:rPr lang="it-IT" sz="2800" dirty="0" smtClean="0"/>
              <a:t>, </a:t>
            </a:r>
            <a:r>
              <a:rPr lang="it-IT" sz="2800" dirty="0" err="1"/>
              <a:t>jumper</a:t>
            </a:r>
            <a:r>
              <a:rPr lang="it-IT" sz="2800" dirty="0"/>
              <a:t> </a:t>
            </a:r>
            <a:r>
              <a:rPr lang="it-IT" sz="2800" dirty="0" smtClean="0"/>
              <a:t>, </a:t>
            </a:r>
            <a:r>
              <a:rPr lang="it-IT" sz="2800" dirty="0" err="1"/>
              <a:t>raincoat</a:t>
            </a:r>
            <a:r>
              <a:rPr lang="it-IT" sz="2800" dirty="0"/>
              <a:t>, </a:t>
            </a:r>
            <a:r>
              <a:rPr lang="it-IT" sz="2800" dirty="0" err="1"/>
              <a:t>rainboot</a:t>
            </a:r>
            <a:r>
              <a:rPr lang="it-IT" sz="2800" dirty="0" smtClean="0"/>
              <a:t>, </a:t>
            </a:r>
            <a:r>
              <a:rPr lang="it-IT" sz="2800" dirty="0" err="1" smtClean="0"/>
              <a:t>shoes</a:t>
            </a:r>
            <a:r>
              <a:rPr lang="it-IT" sz="2800" dirty="0" smtClean="0"/>
              <a:t>.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4294967295"/>
          </p:nvPr>
        </p:nvSpPr>
        <p:spPr>
          <a:xfrm>
            <a:off x="1907704" y="3645023"/>
            <a:ext cx="4392488" cy="2481139"/>
          </a:xfrm>
        </p:spPr>
        <p:txBody>
          <a:bodyPr>
            <a:normAutofit/>
          </a:bodyPr>
          <a:lstStyle/>
          <a:p>
            <a:pPr algn="ctr"/>
            <a:endParaRPr lang="it-IT" sz="3200" b="1" dirty="0" smtClean="0">
              <a:solidFill>
                <a:srgbClr val="FF0000"/>
              </a:solidFill>
            </a:endParaRPr>
          </a:p>
          <a:p>
            <a:pPr algn="ctr"/>
            <a:endParaRPr lang="it-IT" sz="3200" b="1" dirty="0">
              <a:solidFill>
                <a:srgbClr val="FF0000"/>
              </a:solidFill>
            </a:endParaRPr>
          </a:p>
          <a:p>
            <a:pPr algn="ctr"/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500193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7643192" cy="3633267"/>
          </a:xfrm>
        </p:spPr>
        <p:txBody>
          <a:bodyPr>
            <a:normAutofit/>
          </a:bodyPr>
          <a:lstStyle/>
          <a:p>
            <a:endParaRPr lang="it-IT" sz="4000" dirty="0" smtClean="0"/>
          </a:p>
          <a:p>
            <a:endParaRPr lang="it-IT" sz="40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273051"/>
            <a:ext cx="8363272" cy="1787798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Autumn</a:t>
            </a:r>
            <a:r>
              <a:rPr lang="fr-FR" b="1" dirty="0"/>
              <a:t> </a:t>
            </a:r>
            <a:r>
              <a:rPr lang="fr-FR" b="1" dirty="0" smtClean="0"/>
              <a:t>fruit</a:t>
            </a:r>
            <a:r>
              <a:rPr lang="fr-FR" dirty="0" smtClean="0"/>
              <a:t>: </a:t>
            </a:r>
            <a:r>
              <a:rPr lang="fr-FR" dirty="0" err="1" smtClean="0"/>
              <a:t>pumpkin</a:t>
            </a:r>
            <a:r>
              <a:rPr lang="fr-FR" dirty="0"/>
              <a:t>, </a:t>
            </a:r>
            <a:r>
              <a:rPr lang="fr-FR" dirty="0" err="1"/>
              <a:t>apple</a:t>
            </a:r>
            <a:r>
              <a:rPr lang="fr-FR" dirty="0"/>
              <a:t>, </a:t>
            </a:r>
            <a:r>
              <a:rPr lang="fr-FR" dirty="0" err="1"/>
              <a:t>nut</a:t>
            </a:r>
            <a:r>
              <a:rPr lang="fr-FR" dirty="0"/>
              <a:t>, </a:t>
            </a:r>
            <a:r>
              <a:rPr lang="fr-FR" dirty="0" err="1" smtClean="0"/>
              <a:t>grapes</a:t>
            </a:r>
            <a:r>
              <a:rPr lang="fr-FR" dirty="0" smtClean="0"/>
              <a:t>, </a:t>
            </a:r>
            <a:r>
              <a:rPr lang="fr-FR" dirty="0" err="1" smtClean="0"/>
              <a:t>pear</a:t>
            </a:r>
            <a:r>
              <a:rPr lang="fr-FR" dirty="0" smtClean="0"/>
              <a:t>, orange, kiwi.</a:t>
            </a:r>
            <a:endParaRPr lang="fr-FR" dirty="0"/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120680" cy="43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2602632" cy="3672408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In Autumn there is a traditional festivity:</a:t>
            </a:r>
            <a:br>
              <a:rPr lang="en-US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Halloween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it-IT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b="0" dirty="0">
                <a:latin typeface="Times New Roman" pitchFamily="18" charset="0"/>
                <a:cs typeface="Times New Roman" pitchFamily="18" charset="0"/>
              </a:rPr>
            </a:br>
            <a:endParaRPr lang="it-IT" sz="2800" b="0" dirty="0"/>
          </a:p>
        </p:txBody>
      </p:sp>
      <p:pic>
        <p:nvPicPr>
          <p:cNvPr id="7170" name="Picture 2" descr="H:\III E\autumn images\festa-di-hallowe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512" y="1997839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 un vecchio castello, in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mezzo a un bosco abita la strega Pasticcia con i suoi dolci gatti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Un giorno Pasticcia fa salire i 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4 gattini, accende il motore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e…  via!  a  rotta  di  collo  per l’autostrada. I gattini  agitano  le  code,  matti  di felicità.	A   un tratto…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Un vigile fischia: “solo	8   gatti	-dice- possono     viaggiare     in questa macchina così  piccola!” Tutti i gattini si mettono a piangere.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 di loro debbono scendere?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51520" y="274639"/>
            <a:ext cx="5040560" cy="1354162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Ora un po’ di matematica.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Copia il testo  dei due problemi sul quaderno e risolvi.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4482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1921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133</Words>
  <Application>Microsoft Office PowerPoint</Application>
  <PresentationFormat>Presentazione su schermo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        </vt:lpstr>
      <vt:lpstr>What’s  the Weather like in Autumn? </vt:lpstr>
      <vt:lpstr>   In Autumn the leaves are:             red             yellow             orange             brown    The leaves are falling down on the ground  </vt:lpstr>
      <vt:lpstr>    Autumn clothes: Jeans,  trousers sweatshirt jacket, suit, jumper , raincoat, rainboot, shoes.  </vt:lpstr>
      <vt:lpstr>Presentazione standard di PowerPoint</vt:lpstr>
      <vt:lpstr>In Autumn there is a traditional festivity: Halloween  </vt:lpstr>
      <vt:lpstr>Ora un po’ di matematica. Copia il testo  dei due problemi sul quaderno e risolvi.</vt:lpstr>
      <vt:lpstr>Problema  La strega Pasticcia sa  fare   una   buonissima  minestra con i sassi.  Il  gatto   Motorino   va  nel    bosco    con    un  sacco. Trova 64 bei sassolini  lisci  e colorati. Ma in  fondo al sacco c’è un  buchetto e  36 sassolini  scivolano fuori. Quanti    sassi    porta il gatto Motorino alla strega? </vt:lpstr>
      <vt:lpstr>Siete pronti a scoprire i nomi in inglese di tutto ciò che rende magico l'autunno? Prendete il quaderno di inglese e prepariamo insieme un colorato scenario autunnale.  Seguite le indicazioni del  video e svolgete la consegna sul quaderno. La consegna in inglese:  Look and listen the video. Than draw, cut,colour and copy the words.  The link is: https://www.youtube.com/watch?v=G_noPfsom9Q   Have fun!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 the Weather today? </dc:title>
  <dc:creator>MyPc</dc:creator>
  <cp:lastModifiedBy>MyPc</cp:lastModifiedBy>
  <cp:revision>33</cp:revision>
  <dcterms:created xsi:type="dcterms:W3CDTF">2020-04-30T19:58:03Z</dcterms:created>
  <dcterms:modified xsi:type="dcterms:W3CDTF">2020-10-26T06:43:52Z</dcterms:modified>
</cp:coreProperties>
</file>