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5545-8D2F-4E22-967B-84C0BAFDA3B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/>
          <p:nvPr/>
        </p:nvSpPr>
        <p:spPr>
          <a:xfrm>
            <a:off x="5067437" y="2467453"/>
            <a:ext cx="6134363" cy="331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Francesco chiamò tutte le cose create da Dio «</a:t>
            </a:r>
            <a:r>
              <a:rPr lang="it-IT" b="1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Fratello</a:t>
            </a: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e «</a:t>
            </a:r>
            <a:r>
              <a:rPr lang="it-IT" b="1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Sorella</a:t>
            </a: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ed inventò una bellissima preghiera in cui lodò Dio e lo ringraziò per aver creato il </a:t>
            </a:r>
            <a:r>
              <a:rPr lang="it-IT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SOLE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b="1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LUNA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STELLE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L’ACQUA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it-IT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IL FUOCO </a:t>
            </a: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tante cose meravigliose che rendono bella la vita degli uomini. </a:t>
            </a:r>
          </a:p>
        </p:txBody>
      </p:sp>
      <p:sp>
        <p:nvSpPr>
          <p:cNvPr id="11" name="Titolo 1"/>
          <p:cNvSpPr txBox="1"/>
          <p:nvPr/>
        </p:nvSpPr>
        <p:spPr>
          <a:xfrm>
            <a:off x="4675960" y="275545"/>
            <a:ext cx="6917315" cy="2755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C00000"/>
                </a:solidFill>
              </a:rPr>
              <a:t>SAN FRANCESCO D'ASSISI</a:t>
            </a:r>
          </a:p>
          <a:p>
            <a:pPr algn="ctr"/>
            <a:r>
              <a:rPr lang="it-IT" sz="3700" i="1" dirty="0">
                <a:solidFill>
                  <a:schemeClr val="accent2">
                    <a:lumMod val="50000"/>
                  </a:schemeClr>
                </a:solidFill>
              </a:rPr>
              <a:t>Laudato sii, o mio Signore: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4839558" y="379122"/>
            <a:ext cx="0" cy="583441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"/>
          <a:stretch>
            <a:fillRect/>
          </a:stretch>
        </p:blipFill>
        <p:spPr>
          <a:xfrm>
            <a:off x="228366" y="705693"/>
            <a:ext cx="4447594" cy="518127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958" y="11486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/>
          <p:nvPr/>
        </p:nvSpPr>
        <p:spPr>
          <a:xfrm>
            <a:off x="2971647" y="-414492"/>
            <a:ext cx="6394084" cy="2449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C00000"/>
                </a:solidFill>
              </a:rPr>
              <a:t>SAN FRANCESCO</a:t>
            </a:r>
          </a:p>
          <a:p>
            <a:pPr algn="ctr"/>
            <a:r>
              <a:rPr lang="it-IT" sz="3700" i="1" dirty="0">
                <a:solidFill>
                  <a:schemeClr val="accent2">
                    <a:lumMod val="50000"/>
                  </a:schemeClr>
                </a:solidFill>
              </a:rPr>
              <a:t>Il cantico delle creature</a:t>
            </a:r>
          </a:p>
        </p:txBody>
      </p:sp>
      <p:sp>
        <p:nvSpPr>
          <p:cNvPr id="11" name="Sottotitolo 2"/>
          <p:cNvSpPr txBox="1"/>
          <p:nvPr/>
        </p:nvSpPr>
        <p:spPr>
          <a:xfrm>
            <a:off x="825735" y="1571624"/>
            <a:ext cx="10685908" cy="439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Sottotitolo 2"/>
          <p:cNvSpPr txBox="1"/>
          <p:nvPr/>
        </p:nvSpPr>
        <p:spPr>
          <a:xfrm>
            <a:off x="-791861" y="1709397"/>
            <a:ext cx="6769763" cy="3795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 Francesco cantava così: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Laudato sii, o mio Signore,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tutte le tue creature,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il </a:t>
            </a:r>
            <a:r>
              <a:rPr lang="it-IT" sz="24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SOLE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la </a:t>
            </a:r>
            <a:r>
              <a:rPr lang="it-IT" sz="24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LUNA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le </a:t>
            </a:r>
            <a:r>
              <a:rPr lang="it-IT" sz="24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STELLE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il </a:t>
            </a:r>
            <a:r>
              <a:rPr lang="it-IT" sz="2400" b="1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VENTO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</a:t>
            </a:r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L’ACQUA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il </a:t>
            </a:r>
            <a:r>
              <a:rPr lang="it-IT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FUOCO!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617564" y="1415041"/>
            <a:ext cx="6394084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it-IT" sz="1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Laudato sii, o mio Signore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sorella madre terra: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ci alimenta e ci sostiene,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 </a:t>
            </a:r>
            <a:r>
              <a:rPr lang="it-IT" sz="2400" b="1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FRUTTI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it-IT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FIORI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  <a:r>
              <a:rPr lang="it-IT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L’ERBA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 </a:t>
            </a:r>
            <a:r>
              <a:rPr lang="it-IT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MONTI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il </a:t>
            </a:r>
            <a:r>
              <a:rPr lang="it-IT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MARE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Laudato sii,  o mio Signore</a:t>
            </a: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908277" y="1398133"/>
            <a:ext cx="10603367" cy="0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r="8165" b="8881"/>
          <a:stretch>
            <a:fillRect/>
          </a:stretch>
        </p:blipFill>
        <p:spPr>
          <a:xfrm>
            <a:off x="4434513" y="2644327"/>
            <a:ext cx="3550894" cy="2543786"/>
          </a:xfrm>
          <a:prstGeom prst="rect">
            <a:avLst/>
          </a:prstGeom>
        </p:spPr>
      </p:pic>
      <p:sp>
        <p:nvSpPr>
          <p:cNvPr id="4" name="Titolo 3"/>
          <p:cNvSpPr txBox="1"/>
          <p:nvPr/>
        </p:nvSpPr>
        <p:spPr>
          <a:xfrm>
            <a:off x="5153705" y="514542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i="1" u="sng"/>
              <a:t>Leggi la preghiera di San Francesco e illustra.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163</Words>
  <Application>Microsoft Office PowerPoint</Application>
  <PresentationFormat>Widescreen</PresentationFormat>
  <Paragraphs>38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Francesco</dc:title>
  <dc:creator>Ospite</dc:creator>
  <cp:lastModifiedBy>Raffaella Castiello</cp:lastModifiedBy>
  <cp:revision>14</cp:revision>
  <dcterms:created xsi:type="dcterms:W3CDTF">2020-10-16T15:57:00Z</dcterms:created>
  <dcterms:modified xsi:type="dcterms:W3CDTF">2020-10-21T18:25:29Z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