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5F74-D2C2-4353-A8BB-1F46C052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3B76EE-C3FA-40DF-ACC6-B6D616F9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FF2A6-2538-420F-8C77-7972F2F8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09A7-378C-4F32-99F4-435F12E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AD8F2-44D0-48CB-9352-AF2EF673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2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7D776-2B2E-4E25-93BB-B326C85A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35FA16-F083-463C-9814-F793F923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EC6BC-58FA-40A1-8718-5A18C5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297D26-3F94-4BFB-BCBC-C5AF6CBB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0FD15-0AD9-4638-A6E9-2D66AAF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55BE38-62EB-4DD8-93DF-7C618FDA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3FC083-85B4-4AC9-855E-B3DBBF5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6325D-BC88-4C8B-97B3-E945D079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C4B5C-17E8-40D2-A3F0-2CE6C0EB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9EF65-0F28-4C54-B2B6-7C80D7A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A33D9-5D91-439F-9231-1C44D67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F7048-49DC-4412-A475-822A4A1E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6A409-D7DA-4799-8E82-B0123AC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3B3DF-AFA5-4F2B-AB90-C085736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5FCC4-5553-4811-B3C0-0B463A20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B9203-76A1-4530-94D5-3E5AB50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61A853-4564-43C6-852D-ED63F05E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6F872-125C-4377-9750-22254B1C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356C8-8434-4091-8E3D-3C7B74A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1B00A-B238-4115-8112-C25C1EA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6CDD9-523B-43BD-A81B-A36586D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F61FC-36E5-4658-B958-7D777D36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9BCE9E-828A-4DE2-910B-A7EBE2CE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289E2-36C9-4D28-A1E1-9828B150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AAE79-DF9F-4FE6-9FBE-AB3B56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D593-560B-487A-9CE2-A0F062E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658C2-1D73-4FEC-99C0-2A0A40F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DDC96-A588-41F7-8302-9CB77A1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7308E-AB7C-4D87-B544-A96D21D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837448-1177-4639-BB46-8C95C5CE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17CD-D836-4885-8CF0-146C50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8F4915-962E-4A01-BBA8-B821226A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9FC11-2B1E-4C2E-B57D-6F58CDA4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DB6A84-7F33-48AA-A3C5-F489314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F6BF1-04DF-4E67-A5AF-CED3A014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F9BF05-8151-4E4C-8F1D-AC9E4A5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5429EF-CD6C-4F46-A5DD-2CE9887C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AB4D4-143E-42C2-B29D-A3916FF3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4E5E5-8235-4FDF-A44E-7B68D8A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8513F7-BE22-42D0-9F99-AA3B57E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C58286-B22A-4D2B-9F74-1D455F1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20C92-CD48-45F8-B992-32461CE7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B9F66-0FAB-49DE-9C82-879C8DC8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528BA3-BA39-4370-B837-EA135E66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1F3C53-32CB-4662-A59B-6557E32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BEBCB-0D3F-47A4-8E5E-DC724AB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E74F9-3FFE-4A4F-8E50-24CCFC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50751-D9E2-46FD-BADF-447B170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4F402B-3895-44E5-92BF-C206752B8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D510B6-F0E9-4C00-8C9B-8AB9122C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789EE-43A4-4E6B-8B72-145A538A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D31686-EC82-4E01-A9D9-79B9AB5C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316A6-AC73-4ED9-ABDE-04C197E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7D4159-16C4-4E43-A06F-803A034D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B3B444-E84C-4820-9895-C68E2F8C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A8D8F4-9175-44E2-9750-70BBC7B8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9292-E144-409C-A168-D730938B81F8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293BF-17E9-4835-83FB-9661764F0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D497D-72B5-4EA5-AA53-01773889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98E5-4534-46D7-8A08-50DA9C09F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5A6B0C7-160B-4610-96D5-E2AED0836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577340"/>
            <a:ext cx="8391524" cy="52806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CFDA92-AE56-4D87-ACBF-873873A4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910"/>
            <a:ext cx="8660130" cy="148268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																																																</a:t>
            </a:r>
            <a:r>
              <a:rPr lang="it-IT" sz="3200" dirty="0"/>
              <a:t>- l’autunno, dono di Dio -</a:t>
            </a:r>
            <a:r>
              <a:rPr lang="it-IT" dirty="0"/>
              <a:t>									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803910" y="2186781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B9E8F0-D06F-44D4-875F-835596AF10D6}"/>
              </a:ext>
            </a:extLst>
          </p:cNvPr>
          <p:cNvSpPr txBox="1"/>
          <p:nvPr/>
        </p:nvSpPr>
        <p:spPr>
          <a:xfrm>
            <a:off x="8343900" y="4560570"/>
            <a:ext cx="3070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Attività</a:t>
            </a:r>
          </a:p>
          <a:p>
            <a:pPr algn="just"/>
            <a:r>
              <a:rPr lang="it-IT" sz="1400" dirty="0"/>
              <a:t>- </a:t>
            </a:r>
            <a:r>
              <a:rPr lang="it-IT" sz="1400" b="1" dirty="0"/>
              <a:t>Bimbi 3 anni</a:t>
            </a:r>
            <a:r>
              <a:rPr lang="it-IT" sz="1400" dirty="0"/>
              <a:t>: raccoglieranno una foglia caduta da un albero e la osserveranno. Di che colore è?;</a:t>
            </a:r>
          </a:p>
          <a:p>
            <a:pPr algn="just"/>
            <a:r>
              <a:rPr lang="it-IT" sz="1400" b="1" dirty="0"/>
              <a:t>- Bimbi 4 anni</a:t>
            </a:r>
            <a:r>
              <a:rPr lang="it-IT" sz="1400" dirty="0"/>
              <a:t>: disegneranno frutti autunnali;</a:t>
            </a:r>
          </a:p>
          <a:p>
            <a:pPr algn="just"/>
            <a:r>
              <a:rPr lang="it-IT" sz="1400" b="1" dirty="0"/>
              <a:t>- Bimbi 5 anni</a:t>
            </a:r>
            <a:r>
              <a:rPr lang="it-IT" sz="1400" dirty="0"/>
              <a:t>: Osserveranno la natura e disegneranno ciò che vedono.</a:t>
            </a:r>
          </a:p>
        </p:txBody>
      </p:sp>
      <p:pic>
        <p:nvPicPr>
          <p:cNvPr id="5" name="Registrazione (salvata automaticamente) (7)">
            <a:hlinkClick r:id="" action="ppaction://media"/>
            <a:extLst>
              <a:ext uri="{FF2B5EF4-FFF2-40B4-BE49-F238E27FC236}">
                <a16:creationId xmlns:a16="http://schemas.microsoft.com/office/drawing/2014/main" id="{B56C0EF2-3CEA-4B53-8DC7-C9686ED20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6451" y="2186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123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Religione Cattolica bimbi 3, 4 e 5 anni insegnante Fornaro Elisa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</dc:title>
  <dc:creator>Utente</dc:creator>
  <cp:lastModifiedBy>Raffaella Castiello</cp:lastModifiedBy>
  <cp:revision>11</cp:revision>
  <dcterms:created xsi:type="dcterms:W3CDTF">2020-10-12T15:11:09Z</dcterms:created>
  <dcterms:modified xsi:type="dcterms:W3CDTF">2020-10-20T05:40:04Z</dcterms:modified>
</cp:coreProperties>
</file>