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1" r:id="rId5"/>
    <p:sldMasterId id="2147483683" r:id="rId6"/>
    <p:sldMasterId id="2147483695" r:id="rId7"/>
  </p:sldMasterIdLst>
  <p:notesMasterIdLst>
    <p:notesMasterId r:id="rId17"/>
  </p:notesMasterIdLst>
  <p:handoutMasterIdLst>
    <p:handoutMasterId r:id="rId18"/>
  </p:handoutMasterIdLst>
  <p:sldIdLst>
    <p:sldId id="256" r:id="rId8"/>
    <p:sldId id="265" r:id="rId9"/>
    <p:sldId id="268" r:id="rId10"/>
    <p:sldId id="267" r:id="rId11"/>
    <p:sldId id="269" r:id="rId12"/>
    <p:sldId id="275" r:id="rId13"/>
    <p:sldId id="276" r:id="rId14"/>
    <p:sldId id="274" r:id="rId15"/>
    <p:sldId id="264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29/10/2020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29/10/2020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3066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noProof="0" smtClean="0"/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3402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5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00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42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0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26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2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92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72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86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90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5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13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54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5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62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3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92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11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3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3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1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46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2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2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0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3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3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EVnGmhdYk" TargetMode="Externa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it-IT" dirty="0"/>
              <a:t> 27 ottobre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400" dirty="0"/>
              <a:t>Il Gioco di </a:t>
            </a:r>
            <a:r>
              <a:rPr lang="it-IT" sz="4400" dirty="0" err="1"/>
              <a:t>Nimin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it-IT"/>
              <a:t>Attività interdisciplinare</a:t>
            </a:r>
            <a:endParaRPr lang="it-IT" dirty="0"/>
          </a:p>
          <a:p>
            <a:pPr rtl="0"/>
            <a:r>
              <a:rPr lang="it-IT" dirty="0"/>
              <a:t>Classe 1A Capoluogo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 b="10590"/>
          <a:stretch>
            <a:fillRect/>
          </a:stretch>
        </p:blipFill>
        <p:spPr>
          <a:xfrm>
            <a:off x="0" y="1074687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2</a:t>
            </a:fld>
            <a:endParaRPr lang="it-IT" noProof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180000">
            <a:off x="243876" y="234452"/>
            <a:ext cx="4853718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Ascolta la storia</a:t>
            </a:r>
            <a:br>
              <a:rPr lang="it-IT" dirty="0"/>
            </a:br>
            <a:r>
              <a:rPr lang="it-IT" dirty="0"/>
              <a:t>«Il gioco di </a:t>
            </a:r>
            <a:r>
              <a:rPr lang="it-IT" dirty="0" err="1"/>
              <a:t>Nimin</a:t>
            </a:r>
            <a:r>
              <a:rPr lang="it-IT" dirty="0"/>
              <a:t>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3" y="1249583"/>
            <a:ext cx="7234237" cy="5439431"/>
          </a:xfrm>
          <a:prstGeom prst="rect">
            <a:avLst/>
          </a:prstGeom>
        </p:spPr>
      </p:pic>
      <p:pic>
        <p:nvPicPr>
          <p:cNvPr id="6" name="WhatsApp Audio 2020-10-29 at 08.33.0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0813" y="3664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48" y="0"/>
            <a:ext cx="8612187" cy="43262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3361" y="4746754"/>
            <a:ext cx="6029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ILLUSTRA SUL TUO QUADERNO I PERGONAGGI DELLA STORIA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8300" y="1157288"/>
            <a:ext cx="227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+mj-lt"/>
              </a:rPr>
              <a:t>MAHLI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387013" y="4700588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+mj-lt"/>
              </a:rPr>
              <a:t>NIMIN</a:t>
            </a:r>
          </a:p>
        </p:txBody>
      </p:sp>
    </p:spTree>
    <p:extLst>
      <p:ext uri="{BB962C8B-B14F-4D97-AF65-F5344CB8AC3E}">
        <p14:creationId xmlns:p14="http://schemas.microsoft.com/office/powerpoint/2010/main" val="58589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4</a:t>
            </a:fld>
            <a:endParaRPr lang="it-IT" noProof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" y="142874"/>
            <a:ext cx="3487972" cy="37391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87" y="0"/>
            <a:ext cx="3609975" cy="35718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23" y="1464469"/>
            <a:ext cx="4117472" cy="421481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07849" y="5835998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ILLUSTRA IL TUO GIOCO PREFERITO</a:t>
            </a:r>
          </a:p>
        </p:txBody>
      </p:sp>
    </p:spTree>
    <p:extLst>
      <p:ext uri="{BB962C8B-B14F-4D97-AF65-F5344CB8AC3E}">
        <p14:creationId xmlns:p14="http://schemas.microsoft.com/office/powerpoint/2010/main" val="257037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noProof="0"/>
              <a:t>I.C. 3 PONTE SICILIANO POMIGLIANO D'ARCO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it-IT" noProof="0" smtClean="0"/>
              <a:t>5</a:t>
            </a:fld>
            <a:endParaRPr lang="it-IT" noProof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3388" cy="46304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8" y="0"/>
            <a:ext cx="3890962" cy="4037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43413" y="4068144"/>
            <a:ext cx="70414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TI E PIACIUTA QUESTA STORIA?</a:t>
            </a:r>
          </a:p>
          <a:p>
            <a:endParaRPr lang="it-IT" sz="2400" dirty="0"/>
          </a:p>
          <a:p>
            <a:r>
              <a:rPr lang="it-IT" sz="2400" dirty="0"/>
              <a:t>SE RIESCI,  PRODUCI UN PICCOLO VIDEO DOVE RACCONTI QUAL E’ IL TUO GIOCO PREFERITO E SE ANCHE A TE PIACEREBBE DIVENTARE UN PICCOLO MATEMATICO. </a:t>
            </a:r>
          </a:p>
        </p:txBody>
      </p:sp>
      <p:pic>
        <p:nvPicPr>
          <p:cNvPr id="7" name="WhatsApp Audio 2020-10-29 at 11.32.41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7528" y="116632"/>
            <a:ext cx="7772400" cy="108012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UN DONO PER TUTTI</a:t>
            </a:r>
          </a:p>
        </p:txBody>
      </p:sp>
      <p:pic>
        <p:nvPicPr>
          <p:cNvPr id="4" name="Immagine 3" descr="Scatola Regalo Con Pianeta Terra Allinterno Concetto Per Viaggi -  Fotografie stock e altre immagini di Aeroplano - iStoc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124745"/>
            <a:ext cx="4608512" cy="4405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279576" y="5373217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black"/>
                </a:solidFill>
              </a:rPr>
              <a:t>MOLTE PERSONE PENSANO CHE IL MONDO E’ UN GRANDE </a:t>
            </a:r>
            <a:r>
              <a:rPr lang="it-IT" sz="2800" b="1" u="sng" dirty="0">
                <a:solidFill>
                  <a:srgbClr val="FF0000"/>
                </a:solidFill>
              </a:rPr>
              <a:t>REGALO</a:t>
            </a:r>
            <a:r>
              <a:rPr lang="it-IT" sz="2800" b="1" dirty="0">
                <a:solidFill>
                  <a:prstClr val="black"/>
                </a:solidFill>
              </a:rPr>
              <a:t> PER TUTTI E SI CHIEDONO: </a:t>
            </a:r>
          </a:p>
          <a:p>
            <a:pPr algn="ctr"/>
            <a:r>
              <a:rPr lang="it-IT" sz="2800" b="1" dirty="0">
                <a:solidFill>
                  <a:prstClr val="black"/>
                </a:solidFill>
              </a:rPr>
              <a:t>DA CHI PROVIENE?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1544" y="3717032"/>
            <a:ext cx="1368152" cy="13681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450" y="116632"/>
            <a:ext cx="260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ATTIVITA’ DI RELIGIONE</a:t>
            </a:r>
          </a:p>
        </p:txBody>
      </p:sp>
    </p:spTree>
    <p:extLst>
      <p:ext uri="{BB962C8B-B14F-4D97-AF65-F5344CB8AC3E}">
        <p14:creationId xmlns:p14="http://schemas.microsoft.com/office/powerpoint/2010/main" val="3111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atola Regalo Con Pianeta Terra Allinterno Concetto Per Viaggi -  Fotografie stock e altre immagini di Aeroplano - iSto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64" y="92239"/>
            <a:ext cx="3096344" cy="311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Bambino Sveglio Che Indica Con Il Suo Dito Alla Macchina Fotografica  Immagine Stock - Immagine di espressione, senso: 1144663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420888"/>
            <a:ext cx="331236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metto 3 5"/>
          <p:cNvSpPr/>
          <p:nvPr/>
        </p:nvSpPr>
        <p:spPr>
          <a:xfrm>
            <a:off x="3529755" y="340130"/>
            <a:ext cx="2952328" cy="2304256"/>
          </a:xfrm>
          <a:prstGeom prst="wedgeEllipseCallou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63752" y="522762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GUARDO IN ALTO E DICO…………..</a:t>
            </a:r>
          </a:p>
          <a:p>
            <a:r>
              <a:rPr lang="it-IT" sz="2000" b="1" dirty="0">
                <a:solidFill>
                  <a:prstClr val="black"/>
                </a:solidFill>
              </a:rPr>
              <a:t>GUARDO INTORNO A ME E DICO………..</a:t>
            </a:r>
          </a:p>
          <a:p>
            <a:pPr algn="ctr"/>
            <a:r>
              <a:rPr lang="it-IT" sz="2000" b="1" dirty="0">
                <a:solidFill>
                  <a:prstClr val="black"/>
                </a:solidFill>
              </a:rPr>
              <a:t>TUTTO E’ UN </a:t>
            </a:r>
            <a:r>
              <a:rPr lang="it-IT" sz="2000" b="1" dirty="0">
                <a:solidFill>
                  <a:srgbClr val="FF0000"/>
                </a:solidFill>
              </a:rPr>
              <a:t>DONO D’AMORE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47928" y="3307168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I REGALI CI SONO DONATI DA CHI CI VUOLE BENE.</a:t>
            </a:r>
          </a:p>
          <a:p>
            <a:r>
              <a:rPr lang="it-IT" sz="2400" b="1" dirty="0">
                <a:solidFill>
                  <a:prstClr val="black"/>
                </a:solidFill>
              </a:rPr>
              <a:t>I CRISTIANI CREDONO CHE IL MONDO E LA VITA SONO DONI D’AMORE PROVENIENTI DA </a:t>
            </a:r>
            <a:r>
              <a:rPr lang="it-IT" sz="2400" b="1" dirty="0">
                <a:solidFill>
                  <a:srgbClr val="FF0000"/>
                </a:solidFill>
              </a:rPr>
              <a:t>DIO</a:t>
            </a:r>
            <a:r>
              <a:rPr lang="it-IT" sz="2400" b="1" dirty="0">
                <a:solidFill>
                  <a:prstClr val="black"/>
                </a:solidFill>
              </a:rPr>
              <a:t> E LO RINGRAZIANO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24000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prstClr val="black"/>
                </a:solidFill>
              </a:rPr>
              <a:t>RICOPIA SUL QUADERNO LE IMMAGINI E COPIA NELLA NUVOLETTA SUI PUNTINI LA PAROLA </a:t>
            </a:r>
            <a:r>
              <a:rPr lang="it-IT" sz="2800" b="1" i="1" dirty="0">
                <a:solidFill>
                  <a:srgbClr val="FF0000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21867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Algerian" panose="04020705040A02060702" pitchFamily="82" charset="0"/>
              </a:rPr>
              <a:t>ALL’ORIGINE DELLA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9536" y="3861048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u="sng" dirty="0">
                <a:hlinkClick r:id="rId2"/>
              </a:rPr>
              <a:t>https://www.youtube.com/watch?v=cbEVnGmhdYk</a:t>
            </a:r>
            <a:r>
              <a:rPr lang="it-IT" sz="2800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63552" y="162880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NELLA </a:t>
            </a:r>
            <a:r>
              <a:rPr lang="it-IT" sz="2400" b="1" dirty="0">
                <a:solidFill>
                  <a:srgbClr val="FF0000"/>
                </a:solidFill>
              </a:rPr>
              <a:t>BIBBIA</a:t>
            </a:r>
            <a:r>
              <a:rPr lang="it-IT" sz="2400" b="1" dirty="0">
                <a:solidFill>
                  <a:prstClr val="black"/>
                </a:solidFill>
              </a:rPr>
              <a:t> E’ SCRITTO CHE DIO HA  VOLUTO PER AMORE L’UNIVERSO E LA VITA.</a:t>
            </a:r>
          </a:p>
          <a:p>
            <a:r>
              <a:rPr lang="it-IT" sz="2400" b="1" dirty="0">
                <a:solidFill>
                  <a:prstClr val="black"/>
                </a:solidFill>
              </a:rPr>
              <a:t>GUARDA IL VIDEO SULLA CREAZIONE , DIO  COME UN PITTORE HA COLORATO IL MONDO IN SETTE GIORNI</a:t>
            </a:r>
          </a:p>
          <a:p>
            <a:endParaRPr lang="it-IT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Grazie!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ctr" rtl="0"/>
            <a:r>
              <a:rPr lang="it-IT" dirty="0"/>
              <a:t>I docenti della 1A CAPOLUOGO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 b="9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scuola elementare</Template>
  <TotalTime>0</TotalTime>
  <Words>262</Words>
  <Application>Microsoft Office PowerPoint</Application>
  <PresentationFormat>Widescreen</PresentationFormat>
  <Paragraphs>40</Paragraphs>
  <Slides>9</Slides>
  <Notes>4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Algerian</vt:lpstr>
      <vt:lpstr>Arial</vt:lpstr>
      <vt:lpstr>Calibri</vt:lpstr>
      <vt:lpstr>Comic Sans MS</vt:lpstr>
      <vt:lpstr>Franklin Gothic Book</vt:lpstr>
      <vt:lpstr>Tema di Office</vt:lpstr>
      <vt:lpstr>1_Tema di Office</vt:lpstr>
      <vt:lpstr>2_Tema di Office</vt:lpstr>
      <vt:lpstr>3_Tema di Office</vt:lpstr>
      <vt:lpstr>Il Gioco di Nimin</vt:lpstr>
      <vt:lpstr>Ascolta la storia «Il gioco di Nimin»</vt:lpstr>
      <vt:lpstr>Presentazione standard di PowerPoint</vt:lpstr>
      <vt:lpstr>Presentazione standard di PowerPoint</vt:lpstr>
      <vt:lpstr>Presentazione standard di PowerPoint</vt:lpstr>
      <vt:lpstr>UN DONO PER TUTTI</vt:lpstr>
      <vt:lpstr>Presentazione standard di PowerPoint</vt:lpstr>
      <vt:lpstr>ALL’ORIGINE DELLA VITA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2020-10-29T07:33:15Z</dcterms:created>
  <dcterms:modified xsi:type="dcterms:W3CDTF">2020-10-29T20:30:52Z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