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3" r:id="rId5"/>
    <p:sldId id="266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9B97E4A-27A1-4231-8C5B-5E32B3E11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DB16E0C-3DF4-4E66-8503-4ADC9625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048623A-8261-47A6-8FA5-F864EA92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A39EEF4-5201-4230-A658-0E3CB51E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D01D5CB-94D3-4DD3-8A9B-D8BC5184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7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D3B72D-34DD-480B-9901-7137DC33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6F2020C-866B-4D25-A15D-867F0AF82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A98FB4-368C-4093-AED1-DABBD274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4FBBA0D-E375-49A9-AC07-CF355CCD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4CA2900-6A85-4DBF-B97B-4C99CDCC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76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D14D44C8-3F3B-4BA0-9728-8C516C78F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3872FBA-4D7B-4EA2-8EEC-53D856C1A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57A2259-85A7-4154-B33C-32A2C9FC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31D1358-F80E-4974-99CA-370B3A1A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6DB85D7-64EA-4E6F-BD0F-57FA7774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69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248C4C-4E5F-40DD-A06F-B4423733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5DE1E34-F765-455C-9D9B-CF08E181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63592E7-966C-4C27-AA76-6A2A3066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FE9D9EC-8A0E-453E-888A-62492A25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FB80D61-6451-4EB4-8838-60C0B02F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56F86D1-4322-4306-9544-136E6009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3E9150C-3CD0-4C30-85D9-5D36CDAE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9980CEC-A6C8-4842-9F46-4FC00649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39F78F4-86E7-4865-8D14-2A54A64F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C36AC0-9A61-4326-8169-712EAC3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8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40A9F1-234F-451E-AF80-D1AC4BF0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7FD9A0C-08CF-44D3-A6A7-37AC8009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B47034C-8FE4-49A6-A579-B0536BC7B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A32FB69-B193-4AB9-880E-4DA7D5AF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4BCC198-D7E1-42F3-84EA-C29CA9D8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0A9BD0E-4922-4A9D-B93E-87C22A70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08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6E2596-A387-4CC9-88D1-E214D980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9030141-D304-4C80-99EB-5B7E43AA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F7515CA-E2F1-47CA-BF0B-A1ADF97CE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9B879955-C171-4E35-A1C7-B51E6CBD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996057DA-9344-4888-AB51-9410693EE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596E45-34C9-4516-8E85-E96DDBF6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097EB76-10A4-41FA-AE37-D8A101B5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DE50D7DB-44CA-4EF2-9FD5-D8F28E2F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06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58B2A5-F775-4DD5-BF3E-CC200577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4CD892C-C0D3-463C-B44C-97F029B0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0464B45-9106-4E8E-8442-4E5D1454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D1846C6-4973-4AB4-80C1-748A4F78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1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010327B0-D673-450C-9CF5-9CDFE5EA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23DAD00-AD4C-49A0-8EE2-BDDCB07F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33F673B-DA39-493D-B74B-C52D2473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62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B965F3-2516-4C09-A1F8-3F12D8A4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F5D35D2-C960-4E2B-89A4-BCA5A73B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58E9DF7-3FE3-4DF6-8140-4E8DB954C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3BD7CB4-B339-4CD5-BFD0-F50D1BC9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6E023AA-3883-4EA2-B4DA-91632632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192A128-09CD-45F9-9374-7679C73D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75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D79B9E-5CFD-4521-B28B-504CB6F5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F7EC8C7-72B9-44F4-862E-EBC00FA4F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6E2E4FC-F678-464F-8CD5-3C2C5B0A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91239B1-0E6E-4EFD-8B02-BFE87DD1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E27F4DD-DF4E-4963-8217-31DF5B37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2A2AE33-6AED-436C-94CD-3F758164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56695FD6-7F02-4F11-84DD-28224902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36D216F-4624-42FA-A959-F67C8B0E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E60C55A-CFD6-4081-9EBA-2266D974B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6296C-0DD1-4967-9460-8B058824FC11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BC70432-07EB-4BA7-AE35-E1A7B0539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7C4748B-8C4A-4C8E-ADB4-270A86887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07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00B9B728-90DE-4D38-98BF-17A9FAD1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8" y="295275"/>
            <a:ext cx="11708079" cy="6324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9BFBF6F-5051-481C-AB3A-B1AA918B81C8}"/>
              </a:ext>
            </a:extLst>
          </p:cNvPr>
          <p:cNvSpPr txBox="1"/>
          <p:nvPr/>
        </p:nvSpPr>
        <p:spPr>
          <a:xfrm>
            <a:off x="4243526" y="1047966"/>
            <a:ext cx="75105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Attività </a:t>
            </a:r>
            <a:r>
              <a:rPr lang="it-IT" sz="3200" b="1" dirty="0" smtClean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interdisciplinare per l’inclusione </a:t>
            </a:r>
            <a:r>
              <a:rPr lang="it-IT" sz="3200" b="1" dirty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n. </a:t>
            </a:r>
            <a:r>
              <a:rPr lang="it-IT" sz="3200" b="1" dirty="0" smtClean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3 con integrazione di </a:t>
            </a:r>
            <a:r>
              <a:rPr lang="it-IT" sz="3200" b="1" dirty="0" err="1" smtClean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videolezioni</a:t>
            </a:r>
            <a:r>
              <a:rPr lang="it-IT" sz="3200" b="1" dirty="0" smtClean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 individuali.</a:t>
            </a:r>
            <a:r>
              <a:rPr lang="it-IT" sz="3200" b="1" dirty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/>
            </a:r>
            <a:br>
              <a:rPr lang="it-IT" sz="3200" b="1" dirty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</a:br>
            <a:r>
              <a:rPr lang="it-IT" sz="3200" b="1" dirty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/>
            </a:r>
            <a:br>
              <a:rPr lang="it-IT" sz="3200" b="1" dirty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</a:br>
            <a:r>
              <a:rPr lang="it-IT" sz="3200" dirty="0">
                <a:solidFill>
                  <a:srgbClr val="FFC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Classe </a:t>
            </a:r>
            <a:r>
              <a:rPr lang="it-IT" sz="3200" dirty="0" smtClean="0">
                <a:solidFill>
                  <a:srgbClr val="FFC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seconda B </a:t>
            </a:r>
            <a:r>
              <a:rPr lang="it-IT" sz="3200" dirty="0">
                <a:latin typeface="Corsivo Primaria" panose="02000503000000000000" pitchFamily="2" charset="0"/>
                <a:cs typeface="Aharoni" panose="02010803020104030203" pitchFamily="2" charset="-79"/>
              </a:rPr>
              <a:t>– </a:t>
            </a:r>
            <a:r>
              <a:rPr lang="it-IT" sz="3200" dirty="0">
                <a:solidFill>
                  <a:srgbClr val="00B05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plesso Capoluogo</a:t>
            </a:r>
            <a:br>
              <a:rPr lang="it-IT" sz="3200" dirty="0">
                <a:solidFill>
                  <a:srgbClr val="00B05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</a:br>
            <a:r>
              <a:rPr lang="it-IT" sz="3200" dirty="0">
                <a:latin typeface="Corsivo Primaria" panose="02000503000000000000" pitchFamily="2" charset="0"/>
                <a:cs typeface="Aharoni" panose="02010803020104030203" pitchFamily="2" charset="-79"/>
              </a:rPr>
              <a:t/>
            </a:r>
            <a:br>
              <a:rPr lang="it-IT" sz="3200" dirty="0">
                <a:latin typeface="Corsivo Primaria" panose="02000503000000000000" pitchFamily="2" charset="0"/>
                <a:cs typeface="Aharoni" panose="02010803020104030203" pitchFamily="2" charset="-79"/>
              </a:rPr>
            </a:br>
            <a:r>
              <a:rPr lang="it-IT" sz="3200" dirty="0">
                <a:solidFill>
                  <a:srgbClr val="0070C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Modalità asincrona</a:t>
            </a:r>
            <a:endParaRPr lang="it-IT" sz="3200" dirty="0">
              <a:latin typeface="Corsivo Primaria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2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C76F10D-B11E-4CBB-9653-DADD44780731}"/>
              </a:ext>
            </a:extLst>
          </p:cNvPr>
          <p:cNvSpPr txBox="1"/>
          <p:nvPr/>
        </p:nvSpPr>
        <p:spPr>
          <a:xfrm>
            <a:off x="1676401" y="350930"/>
            <a:ext cx="102268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ATTIVITA’ DI ITALIANO 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9054" y="951095"/>
            <a:ext cx="264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LA SILLABA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98178" y="827984"/>
            <a:ext cx="58029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L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4800" y="1626530"/>
            <a:ext cx="861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L   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2617" y="2414953"/>
            <a:ext cx="442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39048" y="3312440"/>
            <a:ext cx="442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L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3416" y="4143437"/>
            <a:ext cx="442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63416" y="5012286"/>
            <a:ext cx="442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L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27379" y="18111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+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06166" y="256884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+</a:t>
            </a:r>
            <a:endParaRPr lang="it-IT" sz="28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01731" y="34663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+</a:t>
            </a:r>
            <a:endParaRPr lang="it-IT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27379" y="42973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+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69493" y="51661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+</a:t>
            </a:r>
            <a:endParaRPr lang="it-IT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289539" y="1626530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A</a:t>
            </a:r>
            <a:endParaRPr lang="it-IT" sz="48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289539" y="2457527"/>
            <a:ext cx="48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E</a:t>
            </a:r>
            <a:endParaRPr lang="it-IT" sz="4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336243" y="331244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I</a:t>
            </a:r>
            <a:endParaRPr lang="it-IT" sz="48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170368" y="4143436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O</a:t>
            </a:r>
            <a:endParaRPr lang="it-IT" sz="4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154210" y="4974434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U</a:t>
            </a:r>
            <a:endParaRPr lang="it-IT" sz="4800" dirty="0"/>
          </a:p>
        </p:txBody>
      </p:sp>
      <p:sp>
        <p:nvSpPr>
          <p:cNvPr id="24" name="Freccia a destra 23"/>
          <p:cNvSpPr/>
          <p:nvPr/>
        </p:nvSpPr>
        <p:spPr>
          <a:xfrm>
            <a:off x="2086708" y="2042027"/>
            <a:ext cx="808892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>
            <a:off x="2086708" y="2699646"/>
            <a:ext cx="80889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/>
          <p:cNvSpPr/>
          <p:nvPr/>
        </p:nvSpPr>
        <p:spPr>
          <a:xfrm>
            <a:off x="2074985" y="3575538"/>
            <a:ext cx="703384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>
            <a:off x="2074985" y="4466492"/>
            <a:ext cx="703384" cy="25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/>
          <p:cNvSpPr/>
          <p:nvPr/>
        </p:nvSpPr>
        <p:spPr>
          <a:xfrm>
            <a:off x="2074985" y="5263662"/>
            <a:ext cx="70338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3215630" y="1624404"/>
            <a:ext cx="798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LA</a:t>
            </a:r>
            <a:endParaRPr lang="it-IT" sz="48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3235571" y="2414952"/>
            <a:ext cx="744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LE</a:t>
            </a:r>
            <a:endParaRPr lang="it-IT" sz="48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288324" y="3245949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LI</a:t>
            </a:r>
            <a:endParaRPr lang="it-IT" sz="48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160278" y="4024717"/>
            <a:ext cx="836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LO</a:t>
            </a:r>
            <a:endParaRPr lang="it-IT" sz="48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155805" y="4893567"/>
            <a:ext cx="823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LU</a:t>
            </a:r>
            <a:endParaRPr lang="it-IT" sz="48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859128" y="425266"/>
            <a:ext cx="484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COMPLETA LE PAROLINE CON LA SILLABA GIUSTA</a:t>
            </a:r>
            <a:endParaRPr lang="it-IT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41" y="1171654"/>
            <a:ext cx="1161993" cy="870373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6669399" y="1233060"/>
            <a:ext cx="173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- -  NA</a:t>
            </a:r>
            <a:endParaRPr lang="it-IT" sz="4800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91" y="2157443"/>
            <a:ext cx="892291" cy="1019761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6622909" y="231403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- - GO</a:t>
            </a:r>
            <a:endParaRPr lang="it-IT" sz="4800" dirty="0"/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96" y="3245951"/>
            <a:ext cx="900488" cy="897486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6622909" y="3395680"/>
            <a:ext cx="2473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- - MONE</a:t>
            </a:r>
            <a:endParaRPr lang="it-IT" sz="4800" dirty="0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85" y="4226677"/>
            <a:ext cx="603377" cy="995445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6574314" y="4346900"/>
            <a:ext cx="158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- - BO</a:t>
            </a:r>
            <a:endParaRPr lang="it-IT" sz="4800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10" y="5427784"/>
            <a:ext cx="798524" cy="9755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CasellaDiTesto 44"/>
          <p:cNvSpPr txBox="1"/>
          <p:nvPr/>
        </p:nvSpPr>
        <p:spPr>
          <a:xfrm>
            <a:off x="6802545" y="5416062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- - PO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7335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724400" y="568800"/>
            <a:ext cx="35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ATTIVITA’ DI STORIA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" y="967965"/>
            <a:ext cx="11676184" cy="586819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95601" y="1359877"/>
            <a:ext cx="701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IL  TRENINO  DEI  GIORNI  DELLA   SETTIMANA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78915" y="3578896"/>
            <a:ext cx="637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SCRIVI  I GIORNI CHE MANCANO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17784" y="5123674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02490" y="502989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?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57352" y="5123674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?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696053" y="5123674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589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" y="439234"/>
            <a:ext cx="11875477" cy="64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A4D58C-D3EC-41CA-85FE-CD2A7E0E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310"/>
            <a:ext cx="10515600" cy="1822300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Geografia</a:t>
            </a:r>
            <a:b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COLLEGA</a:t>
            </a:r>
            <a:r>
              <a:rPr lang="it-IT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CIASCUN ELEMENTO </a:t>
            </a:r>
            <a:r>
              <a:rPr lang="it-IT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it-IT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 AMBIENTE</a:t>
            </a:r>
            <a:r>
              <a:rPr lang="it-IT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36B4791-AC8E-4CC4-A8DC-8517B5CF9378}"/>
              </a:ext>
            </a:extLst>
          </p:cNvPr>
          <p:cNvSpPr txBox="1"/>
          <p:nvPr/>
        </p:nvSpPr>
        <p:spPr>
          <a:xfrm>
            <a:off x="2121877" y="1863969"/>
            <a:ext cx="2168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F229CB2-0817-4AF4-8358-A3CA79BBDB46}"/>
              </a:ext>
            </a:extLst>
          </p:cNvPr>
          <p:cNvSpPr txBox="1"/>
          <p:nvPr/>
        </p:nvSpPr>
        <p:spPr>
          <a:xfrm>
            <a:off x="9143633" y="1728325"/>
            <a:ext cx="219384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MONTAGNA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" y="1503124"/>
            <a:ext cx="1563859" cy="214216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89" y="1616941"/>
            <a:ext cx="2390775" cy="19145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" y="4059963"/>
            <a:ext cx="781944" cy="101613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84739" y="4198696"/>
            <a:ext cx="131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BARCA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77" y="4067143"/>
            <a:ext cx="1400285" cy="85086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522162" y="4189610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BOSCO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115300"/>
            <a:ext cx="1545981" cy="86575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225320" y="4307910"/>
            <a:ext cx="7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BAITA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14" y="3927494"/>
            <a:ext cx="1392895" cy="1016866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8425409" y="4198696"/>
            <a:ext cx="108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SABBIA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4" y="5392615"/>
            <a:ext cx="1213339" cy="1213339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276934" y="5814618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STELLA MARINA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46" y="5392615"/>
            <a:ext cx="1219200" cy="938213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290647" y="581461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SCOIATTOLO</a:t>
            </a:r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65" y="5493910"/>
            <a:ext cx="1313609" cy="735621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6972889" y="5677055"/>
            <a:ext cx="7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PESCI</a:t>
            </a:r>
            <a:endParaRPr lang="it-IT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895" y="4057215"/>
            <a:ext cx="1292562" cy="887146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10664734" y="430791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FUNGHI</a:t>
            </a:r>
            <a:endParaRPr lang="it-IT" dirty="0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58" y="5307730"/>
            <a:ext cx="1523611" cy="982975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9513936" y="5677054"/>
            <a:ext cx="13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CONCHIGLIE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486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96</Words>
  <Application>Microsoft Office PowerPoint</Application>
  <PresentationFormat>Personalizzato</PresentationFormat>
  <Paragraphs>49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 di Geografia  COLLEGA CIASCUN ELEMENTO AL SUO AMBIENTE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 ferrante</dc:creator>
  <cp:lastModifiedBy>Utente</cp:lastModifiedBy>
  <cp:revision>31</cp:revision>
  <dcterms:created xsi:type="dcterms:W3CDTF">2020-10-13T09:56:29Z</dcterms:created>
  <dcterms:modified xsi:type="dcterms:W3CDTF">2020-10-21T13:35:55Z</dcterms:modified>
</cp:coreProperties>
</file>