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65" r:id="rId2"/>
    <p:sldId id="268" r:id="rId3"/>
    <p:sldId id="269" r:id="rId4"/>
    <p:sldId id="273" r:id="rId5"/>
    <p:sldId id="267" r:id="rId6"/>
    <p:sldId id="272" r:id="rId7"/>
    <p:sldId id="271" r:id="rId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ncenzo giordano" initials="vg" lastIdx="2" clrIdx="0">
    <p:extLst>
      <p:ext uri="{19B8F6BF-5375-455C-9EA6-DF929625EA0E}">
        <p15:presenceInfo xmlns="" xmlns:p15="http://schemas.microsoft.com/office/powerpoint/2012/main" userId="e19a4cf7edf4d34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8C03BD-3126-44A2-A69F-60EC06A046A8}" v="777" dt="2020-10-17T16:38:13.885"/>
  </p1510:revLst>
</p1510:revInfo>
</file>

<file path=ppt/tableStyles.xml><?xml version="1.0" encoding="utf-8"?>
<a:tblStyleLst xmlns:a="http://schemas.openxmlformats.org/drawingml/2006/main" def="{5C22544A-7EE6-4342-B048-85BDC9FD1C3A}">
  <a:tblStyle styleId="{284E427A-3D55-4303-BF80-6455036E1DE7}" styleName="Stile con tema 1 - Colore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6" d="100"/>
          <a:sy n="76" d="100"/>
        </p:scale>
        <p:origin x="-480" y="21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17" Type="http://schemas.microsoft.com/office/2016/11/relationships/changesInfo" Target="changesInfos/changesInfo1.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ncenzo giordano" userId="e19a4cf7edf4d346" providerId="LiveId" clId="{B48C03BD-3126-44A2-A69F-60EC06A046A8}"/>
    <pc:docChg chg="undo custSel mod addSld delSld modSld sldOrd">
      <pc:chgData name="vincenzo giordano" userId="e19a4cf7edf4d346" providerId="LiveId" clId="{B48C03BD-3126-44A2-A69F-60EC06A046A8}" dt="2020-10-17T16:38:26.511" v="2603" actId="14100"/>
      <pc:docMkLst>
        <pc:docMk/>
      </pc:docMkLst>
      <pc:sldChg chg="addSp delSp modSp new mod setBg modClrScheme delAnim modAnim chgLayout">
        <pc:chgData name="vincenzo giordano" userId="e19a4cf7edf4d346" providerId="LiveId" clId="{B48C03BD-3126-44A2-A69F-60EC06A046A8}" dt="2020-10-17T15:01:36.364" v="1156" actId="14100"/>
        <pc:sldMkLst>
          <pc:docMk/>
          <pc:sldMk cId="913041837" sldId="256"/>
        </pc:sldMkLst>
        <pc:spChg chg="del mod ord">
          <ac:chgData name="vincenzo giordano" userId="e19a4cf7edf4d346" providerId="LiveId" clId="{B48C03BD-3126-44A2-A69F-60EC06A046A8}" dt="2020-10-15T08:52:28.959" v="1" actId="700"/>
          <ac:spMkLst>
            <pc:docMk/>
            <pc:sldMk cId="913041837" sldId="256"/>
            <ac:spMk id="2" creationId="{F7754913-F764-4A9E-9CB2-E851DE6EFF11}"/>
          </ac:spMkLst>
        </pc:spChg>
        <pc:spChg chg="del">
          <ac:chgData name="vincenzo giordano" userId="e19a4cf7edf4d346" providerId="LiveId" clId="{B48C03BD-3126-44A2-A69F-60EC06A046A8}" dt="2020-10-15T08:52:28.959" v="1" actId="700"/>
          <ac:spMkLst>
            <pc:docMk/>
            <pc:sldMk cId="913041837" sldId="256"/>
            <ac:spMk id="3" creationId="{51674A9E-4866-4AC9-969F-11341FCB6182}"/>
          </ac:spMkLst>
        </pc:spChg>
        <pc:spChg chg="add del mod ord">
          <ac:chgData name="vincenzo giordano" userId="e19a4cf7edf4d346" providerId="LiveId" clId="{B48C03BD-3126-44A2-A69F-60EC06A046A8}" dt="2020-10-15T09:41:58.301" v="60" actId="21"/>
          <ac:spMkLst>
            <pc:docMk/>
            <pc:sldMk cId="913041837" sldId="256"/>
            <ac:spMk id="4" creationId="{8DDDA65F-9EAD-4C79-A13B-B874B6C5F89E}"/>
          </ac:spMkLst>
        </pc:spChg>
        <pc:spChg chg="add mod">
          <ac:chgData name="vincenzo giordano" userId="e19a4cf7edf4d346" providerId="LiveId" clId="{B48C03BD-3126-44A2-A69F-60EC06A046A8}" dt="2020-10-17T15:00:14.363" v="1146" actId="20577"/>
          <ac:spMkLst>
            <pc:docMk/>
            <pc:sldMk cId="913041837" sldId="256"/>
            <ac:spMk id="5" creationId="{0243CCC3-2AAF-48F8-A317-912E1B128C5C}"/>
          </ac:spMkLst>
        </pc:spChg>
        <pc:spChg chg="add del mod">
          <ac:chgData name="vincenzo giordano" userId="e19a4cf7edf4d346" providerId="LiveId" clId="{B48C03BD-3126-44A2-A69F-60EC06A046A8}" dt="2020-10-15T09:42:03.314" v="61" actId="700"/>
          <ac:spMkLst>
            <pc:docMk/>
            <pc:sldMk cId="913041837" sldId="256"/>
            <ac:spMk id="7" creationId="{65409911-A7A4-4AE4-B211-A1653623B9EE}"/>
          </ac:spMkLst>
        </pc:spChg>
        <pc:spChg chg="add mod">
          <ac:chgData name="vincenzo giordano" userId="e19a4cf7edf4d346" providerId="LiveId" clId="{B48C03BD-3126-44A2-A69F-60EC06A046A8}" dt="2020-10-17T15:01:36.364" v="1156" actId="14100"/>
          <ac:spMkLst>
            <pc:docMk/>
            <pc:sldMk cId="913041837" sldId="256"/>
            <ac:spMk id="14" creationId="{FAEDEFEC-B0FF-40E7-995D-2F1EB0AF6394}"/>
          </ac:spMkLst>
        </pc:spChg>
        <pc:picChg chg="add mod">
          <ac:chgData name="vincenzo giordano" userId="e19a4cf7edf4d346" providerId="LiveId" clId="{B48C03BD-3126-44A2-A69F-60EC06A046A8}" dt="2020-10-15T16:34:36.467" v="290" actId="14100"/>
          <ac:picMkLst>
            <pc:docMk/>
            <pc:sldMk cId="913041837" sldId="256"/>
            <ac:picMk id="2" creationId="{BF832631-186E-4222-98F2-98828ACA981D}"/>
          </ac:picMkLst>
        </pc:picChg>
        <pc:picChg chg="add mod">
          <ac:chgData name="vincenzo giordano" userId="e19a4cf7edf4d346" providerId="LiveId" clId="{B48C03BD-3126-44A2-A69F-60EC06A046A8}" dt="2020-10-15T16:34:42.947" v="291" actId="14100"/>
          <ac:picMkLst>
            <pc:docMk/>
            <pc:sldMk cId="913041837" sldId="256"/>
            <ac:picMk id="3" creationId="{40438685-5B9C-4B29-96F4-41CE7D3908CA}"/>
          </ac:picMkLst>
        </pc:picChg>
        <pc:picChg chg="del mod">
          <ac:chgData name="vincenzo giordano" userId="e19a4cf7edf4d346" providerId="LiveId" clId="{B48C03BD-3126-44A2-A69F-60EC06A046A8}" dt="2020-10-17T10:28:15.298" v="912" actId="21"/>
          <ac:picMkLst>
            <pc:docMk/>
            <pc:sldMk cId="913041837" sldId="256"/>
            <ac:picMk id="4" creationId="{61CD1D90-7F1E-461E-8FCC-76CEAFC57E63}"/>
          </ac:picMkLst>
        </pc:picChg>
        <pc:picChg chg="add mod">
          <ac:chgData name="vincenzo giordano" userId="e19a4cf7edf4d346" providerId="LiveId" clId="{B48C03BD-3126-44A2-A69F-60EC06A046A8}" dt="2020-10-17T14:59:02.083" v="1111" actId="1076"/>
          <ac:picMkLst>
            <pc:docMk/>
            <pc:sldMk cId="913041837" sldId="256"/>
            <ac:picMk id="4" creationId="{D4F1B4E2-F89A-4B2E-94A4-602ED37452CC}"/>
          </ac:picMkLst>
        </pc:picChg>
        <pc:picChg chg="del mod">
          <ac:chgData name="vincenzo giordano" userId="e19a4cf7edf4d346" providerId="LiveId" clId="{B48C03BD-3126-44A2-A69F-60EC06A046A8}" dt="2020-10-17T10:38:27.049" v="914" actId="21"/>
          <ac:picMkLst>
            <pc:docMk/>
            <pc:sldMk cId="913041837" sldId="256"/>
            <ac:picMk id="5" creationId="{95FB8338-9620-4269-8AD7-8F91DFAF7D86}"/>
          </ac:picMkLst>
        </pc:picChg>
        <pc:picChg chg="add del mod">
          <ac:chgData name="vincenzo giordano" userId="e19a4cf7edf4d346" providerId="LiveId" clId="{B48C03BD-3126-44A2-A69F-60EC06A046A8}" dt="2020-10-15T16:34:09.541" v="286" actId="478"/>
          <ac:picMkLst>
            <pc:docMk/>
            <pc:sldMk cId="913041837" sldId="256"/>
            <ac:picMk id="6" creationId="{7E394D00-8090-425F-BF76-3E3553927FB4}"/>
          </ac:picMkLst>
        </pc:picChg>
        <pc:picChg chg="add del mod">
          <ac:chgData name="vincenzo giordano" userId="e19a4cf7edf4d346" providerId="LiveId" clId="{B48C03BD-3126-44A2-A69F-60EC06A046A8}" dt="2020-10-15T09:49:52.563" v="78" actId="478"/>
          <ac:picMkLst>
            <pc:docMk/>
            <pc:sldMk cId="913041837" sldId="256"/>
            <ac:picMk id="9" creationId="{E1CE981A-EE34-42E7-A44E-9B6EEB8233A7}"/>
          </ac:picMkLst>
        </pc:picChg>
        <pc:picChg chg="add del mod">
          <ac:chgData name="vincenzo giordano" userId="e19a4cf7edf4d346" providerId="LiveId" clId="{B48C03BD-3126-44A2-A69F-60EC06A046A8}" dt="2020-10-15T09:53:28.882" v="88" actId="478"/>
          <ac:picMkLst>
            <pc:docMk/>
            <pc:sldMk cId="913041837" sldId="256"/>
            <ac:picMk id="11" creationId="{D5188017-30A7-4B10-A8D2-DD84A13F9E15}"/>
          </ac:picMkLst>
        </pc:picChg>
        <pc:picChg chg="add mod">
          <ac:chgData name="vincenzo giordano" userId="e19a4cf7edf4d346" providerId="LiveId" clId="{B48C03BD-3126-44A2-A69F-60EC06A046A8}" dt="2020-10-17T15:01:32.941" v="1155" actId="1076"/>
          <ac:picMkLst>
            <pc:docMk/>
            <pc:sldMk cId="913041837" sldId="256"/>
            <ac:picMk id="13" creationId="{7B6734F2-5EEE-409F-9057-94AC6B0416FC}"/>
          </ac:picMkLst>
        </pc:picChg>
      </pc:sldChg>
      <pc:sldChg chg="addSp delSp modSp new mod setBg">
        <pc:chgData name="vincenzo giordano" userId="e19a4cf7edf4d346" providerId="LiveId" clId="{B48C03BD-3126-44A2-A69F-60EC06A046A8}" dt="2020-10-17T15:19:37.557" v="1348" actId="14100"/>
        <pc:sldMkLst>
          <pc:docMk/>
          <pc:sldMk cId="84683655" sldId="257"/>
        </pc:sldMkLst>
        <pc:spChg chg="add del mod">
          <ac:chgData name="vincenzo giordano" userId="e19a4cf7edf4d346" providerId="LiveId" clId="{B48C03BD-3126-44A2-A69F-60EC06A046A8}" dt="2020-10-17T15:17:36.423" v="1337" actId="478"/>
          <ac:spMkLst>
            <pc:docMk/>
            <pc:sldMk cId="84683655" sldId="257"/>
            <ac:spMk id="2" creationId="{3E93777F-442E-48FF-A5DF-A38697BCB74F}"/>
          </ac:spMkLst>
        </pc:spChg>
        <pc:spChg chg="add mod">
          <ac:chgData name="vincenzo giordano" userId="e19a4cf7edf4d346" providerId="LiveId" clId="{B48C03BD-3126-44A2-A69F-60EC06A046A8}" dt="2020-10-17T15:19:37.557" v="1348" actId="14100"/>
          <ac:spMkLst>
            <pc:docMk/>
            <pc:sldMk cId="84683655" sldId="257"/>
            <ac:spMk id="4" creationId="{3801CE96-F1FD-4798-AE13-9DE378D07897}"/>
          </ac:spMkLst>
        </pc:spChg>
        <pc:spChg chg="add mod">
          <ac:chgData name="vincenzo giordano" userId="e19a4cf7edf4d346" providerId="LiveId" clId="{B48C03BD-3126-44A2-A69F-60EC06A046A8}" dt="2020-10-17T15:19:34.433" v="1347" actId="14100"/>
          <ac:spMkLst>
            <pc:docMk/>
            <pc:sldMk cId="84683655" sldId="257"/>
            <ac:spMk id="6" creationId="{7881B71D-BE5C-4FB5-AF51-EF2BF187F9B7}"/>
          </ac:spMkLst>
        </pc:spChg>
        <pc:picChg chg="add mod">
          <ac:chgData name="vincenzo giordano" userId="e19a4cf7edf4d346" providerId="LiveId" clId="{B48C03BD-3126-44A2-A69F-60EC06A046A8}" dt="2020-10-17T15:11:10.732" v="1157" actId="1076"/>
          <ac:picMkLst>
            <pc:docMk/>
            <pc:sldMk cId="84683655" sldId="257"/>
            <ac:picMk id="3" creationId="{819714AC-C3FE-4B09-8CCA-13C121B2E102}"/>
          </ac:picMkLst>
        </pc:picChg>
        <pc:picChg chg="add mod">
          <ac:chgData name="vincenzo giordano" userId="e19a4cf7edf4d346" providerId="LiveId" clId="{B48C03BD-3126-44A2-A69F-60EC06A046A8}" dt="2020-10-17T15:19:28.446" v="1345" actId="1076"/>
          <ac:picMkLst>
            <pc:docMk/>
            <pc:sldMk cId="84683655" sldId="257"/>
            <ac:picMk id="5" creationId="{362DB554-6886-449A-BEC2-13F007E03E30}"/>
          </ac:picMkLst>
        </pc:picChg>
      </pc:sldChg>
      <pc:sldChg chg="addSp delSp modSp new del mod ord setBg modClrScheme chgLayout">
        <pc:chgData name="vincenzo giordano" userId="e19a4cf7edf4d346" providerId="LiveId" clId="{B48C03BD-3126-44A2-A69F-60EC06A046A8}" dt="2020-10-17T15:20:16.204" v="1349" actId="2696"/>
        <pc:sldMkLst>
          <pc:docMk/>
          <pc:sldMk cId="4015977600" sldId="258"/>
        </pc:sldMkLst>
        <pc:spChg chg="add del mod">
          <ac:chgData name="vincenzo giordano" userId="e19a4cf7edf4d346" providerId="LiveId" clId="{B48C03BD-3126-44A2-A69F-60EC06A046A8}" dt="2020-10-15T16:33:14.336" v="281" actId="700"/>
          <ac:spMkLst>
            <pc:docMk/>
            <pc:sldMk cId="4015977600" sldId="258"/>
            <ac:spMk id="2" creationId="{766724A7-4BE9-4923-AAA8-DC7349BAA57F}"/>
          </ac:spMkLst>
        </pc:spChg>
        <pc:spChg chg="add del mod">
          <ac:chgData name="vincenzo giordano" userId="e19a4cf7edf4d346" providerId="LiveId" clId="{B48C03BD-3126-44A2-A69F-60EC06A046A8}" dt="2020-10-15T16:33:14.336" v="281" actId="700"/>
          <ac:spMkLst>
            <pc:docMk/>
            <pc:sldMk cId="4015977600" sldId="258"/>
            <ac:spMk id="3" creationId="{837495D6-5BE8-4CC5-8DCE-C3EDB1A3EDE9}"/>
          </ac:spMkLst>
        </pc:spChg>
        <pc:spChg chg="add del mod">
          <ac:chgData name="vincenzo giordano" userId="e19a4cf7edf4d346" providerId="LiveId" clId="{B48C03BD-3126-44A2-A69F-60EC06A046A8}" dt="2020-10-15T16:36:31.632" v="295" actId="478"/>
          <ac:spMkLst>
            <pc:docMk/>
            <pc:sldMk cId="4015977600" sldId="258"/>
            <ac:spMk id="8" creationId="{8CA68F8D-C436-451D-9506-92974ED31496}"/>
          </ac:spMkLst>
        </pc:spChg>
        <pc:spChg chg="add mod">
          <ac:chgData name="vincenzo giordano" userId="e19a4cf7edf4d346" providerId="LiveId" clId="{B48C03BD-3126-44A2-A69F-60EC06A046A8}" dt="2020-10-17T14:14:40.223" v="1089" actId="14100"/>
          <ac:spMkLst>
            <pc:docMk/>
            <pc:sldMk cId="4015977600" sldId="258"/>
            <ac:spMk id="11" creationId="{2DFF639B-BC61-4AB1-8D97-34BFB5AA6050}"/>
          </ac:spMkLst>
        </pc:spChg>
        <pc:spChg chg="add mod">
          <ac:chgData name="vincenzo giordano" userId="e19a4cf7edf4d346" providerId="LiveId" clId="{B48C03BD-3126-44A2-A69F-60EC06A046A8}" dt="2020-10-17T14:17:18.540" v="1095" actId="207"/>
          <ac:spMkLst>
            <pc:docMk/>
            <pc:sldMk cId="4015977600" sldId="258"/>
            <ac:spMk id="12" creationId="{3D993E75-639E-4E98-881A-0B3FA11C8161}"/>
          </ac:spMkLst>
        </pc:spChg>
        <pc:spChg chg="add mod">
          <ac:chgData name="vincenzo giordano" userId="e19a4cf7edf4d346" providerId="LiveId" clId="{B48C03BD-3126-44A2-A69F-60EC06A046A8}" dt="2020-10-17T14:22:02.758" v="1099" actId="207"/>
          <ac:spMkLst>
            <pc:docMk/>
            <pc:sldMk cId="4015977600" sldId="258"/>
            <ac:spMk id="13" creationId="{F10606DB-E3A5-47A8-954B-80C7C9C37ED6}"/>
          </ac:spMkLst>
        </pc:spChg>
        <pc:picChg chg="add del mod">
          <ac:chgData name="vincenzo giordano" userId="e19a4cf7edf4d346" providerId="LiveId" clId="{B48C03BD-3126-44A2-A69F-60EC06A046A8}" dt="2020-10-15T16:34:16.984" v="287" actId="21"/>
          <ac:picMkLst>
            <pc:docMk/>
            <pc:sldMk cId="4015977600" sldId="258"/>
            <ac:picMk id="5" creationId="{5106D85C-CD2E-462F-8CF9-5FFB67B69489}"/>
          </ac:picMkLst>
        </pc:picChg>
        <pc:picChg chg="add del mod">
          <ac:chgData name="vincenzo giordano" userId="e19a4cf7edf4d346" providerId="LiveId" clId="{B48C03BD-3126-44A2-A69F-60EC06A046A8}" dt="2020-10-15T16:36:31.632" v="295" actId="478"/>
          <ac:picMkLst>
            <pc:docMk/>
            <pc:sldMk cId="4015977600" sldId="258"/>
            <ac:picMk id="7" creationId="{2A4FD788-F4BA-425D-B10E-4A8DA0CA9D5C}"/>
          </ac:picMkLst>
        </pc:picChg>
        <pc:picChg chg="add mod">
          <ac:chgData name="vincenzo giordano" userId="e19a4cf7edf4d346" providerId="LiveId" clId="{B48C03BD-3126-44A2-A69F-60EC06A046A8}" dt="2020-10-15T16:55:11.550" v="414" actId="1076"/>
          <ac:picMkLst>
            <pc:docMk/>
            <pc:sldMk cId="4015977600" sldId="258"/>
            <ac:picMk id="10" creationId="{B518D065-395C-4454-A04F-9646C8053030}"/>
          </ac:picMkLst>
        </pc:picChg>
      </pc:sldChg>
      <pc:sldChg chg="addSp modSp new mod ord setBg addCm delCm modCm">
        <pc:chgData name="vincenzo giordano" userId="e19a4cf7edf4d346" providerId="LiveId" clId="{B48C03BD-3126-44A2-A69F-60EC06A046A8}" dt="2020-10-17T10:21:20.645" v="910" actId="1076"/>
        <pc:sldMkLst>
          <pc:docMk/>
          <pc:sldMk cId="1267737020" sldId="259"/>
        </pc:sldMkLst>
        <pc:spChg chg="add mod ord">
          <ac:chgData name="vincenzo giordano" userId="e19a4cf7edf4d346" providerId="LiveId" clId="{B48C03BD-3126-44A2-A69F-60EC06A046A8}" dt="2020-10-17T10:21:20.645" v="910" actId="1076"/>
          <ac:spMkLst>
            <pc:docMk/>
            <pc:sldMk cId="1267737020" sldId="259"/>
            <ac:spMk id="2" creationId="{6FF69592-6E5A-49D2-8719-DD36260E34E2}"/>
          </ac:spMkLst>
        </pc:spChg>
        <pc:spChg chg="add">
          <ac:chgData name="vincenzo giordano" userId="e19a4cf7edf4d346" providerId="LiveId" clId="{B48C03BD-3126-44A2-A69F-60EC06A046A8}" dt="2020-10-17T06:31:32.826" v="638" actId="26606"/>
          <ac:spMkLst>
            <pc:docMk/>
            <pc:sldMk cId="1267737020" sldId="259"/>
            <ac:spMk id="8" creationId="{B670DBD5-770C-4383-9F54-5B86E86BD5BB}"/>
          </ac:spMkLst>
        </pc:spChg>
        <pc:picChg chg="add mod">
          <ac:chgData name="vincenzo giordano" userId="e19a4cf7edf4d346" providerId="LiveId" clId="{B48C03BD-3126-44A2-A69F-60EC06A046A8}" dt="2020-10-17T06:32:30.651" v="646" actId="14100"/>
          <ac:picMkLst>
            <pc:docMk/>
            <pc:sldMk cId="1267737020" sldId="259"/>
            <ac:picMk id="3" creationId="{D72B34DC-85F7-4ADA-8428-DCE417B38E05}"/>
          </ac:picMkLst>
        </pc:picChg>
      </pc:sldChg>
      <pc:sldChg chg="addSp delSp modSp new del mod setBg modClrScheme chgLayout">
        <pc:chgData name="vincenzo giordano" userId="e19a4cf7edf4d346" providerId="LiveId" clId="{B48C03BD-3126-44A2-A69F-60EC06A046A8}" dt="2020-10-17T16:37:52.961" v="2599" actId="2696"/>
        <pc:sldMkLst>
          <pc:docMk/>
          <pc:sldMk cId="4198144854" sldId="260"/>
        </pc:sldMkLst>
        <pc:spChg chg="add mod">
          <ac:chgData name="vincenzo giordano" userId="e19a4cf7edf4d346" providerId="LiveId" clId="{B48C03BD-3126-44A2-A69F-60EC06A046A8}" dt="2020-10-17T16:28:52.431" v="2545" actId="207"/>
          <ac:spMkLst>
            <pc:docMk/>
            <pc:sldMk cId="4198144854" sldId="260"/>
            <ac:spMk id="2" creationId="{C5C99A49-2C25-4955-BB95-D319853C4FE2}"/>
          </ac:spMkLst>
        </pc:spChg>
        <pc:spChg chg="add del">
          <ac:chgData name="vincenzo giordano" userId="e19a4cf7edf4d346" providerId="LiveId" clId="{B48C03BD-3126-44A2-A69F-60EC06A046A8}" dt="2020-10-17T15:31:06.579" v="1395" actId="11529"/>
          <ac:spMkLst>
            <pc:docMk/>
            <pc:sldMk cId="4198144854" sldId="260"/>
            <ac:spMk id="3" creationId="{0B4D39EA-ABD3-4402-A82B-03E9A46495F8}"/>
          </ac:spMkLst>
        </pc:spChg>
        <pc:spChg chg="add del mod">
          <ac:chgData name="vincenzo giordano" userId="e19a4cf7edf4d346" providerId="LiveId" clId="{B48C03BD-3126-44A2-A69F-60EC06A046A8}" dt="2020-10-17T16:25:19.985" v="2449" actId="478"/>
          <ac:spMkLst>
            <pc:docMk/>
            <pc:sldMk cId="4198144854" sldId="260"/>
            <ac:spMk id="7" creationId="{8A2C736C-E7DC-4B26-A34B-CCB80226DC93}"/>
          </ac:spMkLst>
        </pc:spChg>
        <pc:graphicFrameChg chg="add del mod modGraphic">
          <ac:chgData name="vincenzo giordano" userId="e19a4cf7edf4d346" providerId="LiveId" clId="{B48C03BD-3126-44A2-A69F-60EC06A046A8}" dt="2020-10-17T16:13:13.786" v="2104" actId="478"/>
          <ac:graphicFrameMkLst>
            <pc:docMk/>
            <pc:sldMk cId="4198144854" sldId="260"/>
            <ac:graphicFrameMk id="6" creationId="{7763B54C-BA0F-4E41-8685-CDF5D2B55EC6}"/>
          </ac:graphicFrameMkLst>
        </pc:graphicFrameChg>
        <pc:graphicFrameChg chg="add del mod modGraphic">
          <ac:chgData name="vincenzo giordano" userId="e19a4cf7edf4d346" providerId="LiveId" clId="{B48C03BD-3126-44A2-A69F-60EC06A046A8}" dt="2020-10-17T16:13:43.797" v="2108" actId="478"/>
          <ac:graphicFrameMkLst>
            <pc:docMk/>
            <pc:sldMk cId="4198144854" sldId="260"/>
            <ac:graphicFrameMk id="8" creationId="{6E32B994-4DC9-4263-9F11-047AE5C2102A}"/>
          </ac:graphicFrameMkLst>
        </pc:graphicFrameChg>
        <pc:graphicFrameChg chg="add mod modGraphic">
          <ac:chgData name="vincenzo giordano" userId="e19a4cf7edf4d346" providerId="LiveId" clId="{B48C03BD-3126-44A2-A69F-60EC06A046A8}" dt="2020-10-17T16:31:49.525" v="2592" actId="20577"/>
          <ac:graphicFrameMkLst>
            <pc:docMk/>
            <pc:sldMk cId="4198144854" sldId="260"/>
            <ac:graphicFrameMk id="9" creationId="{27B97C17-72C7-4ECE-8619-D92C379F1207}"/>
          </ac:graphicFrameMkLst>
        </pc:graphicFrameChg>
        <pc:cxnChg chg="add mod">
          <ac:chgData name="vincenzo giordano" userId="e19a4cf7edf4d346" providerId="LiveId" clId="{B48C03BD-3126-44A2-A69F-60EC06A046A8}" dt="2020-10-17T16:30:05.595" v="2589" actId="1076"/>
          <ac:cxnSpMkLst>
            <pc:docMk/>
            <pc:sldMk cId="4198144854" sldId="260"/>
            <ac:cxnSpMk id="11" creationId="{3F580049-85BA-46CE-A54A-73E90B0032B5}"/>
          </ac:cxnSpMkLst>
        </pc:cxnChg>
        <pc:cxnChg chg="add mod">
          <ac:chgData name="vincenzo giordano" userId="e19a4cf7edf4d346" providerId="LiveId" clId="{B48C03BD-3126-44A2-A69F-60EC06A046A8}" dt="2020-10-17T16:30:01.489" v="2588" actId="1076"/>
          <ac:cxnSpMkLst>
            <pc:docMk/>
            <pc:sldMk cId="4198144854" sldId="260"/>
            <ac:cxnSpMk id="12" creationId="{3CB08E7D-2874-47DA-B534-97C238945A8F}"/>
          </ac:cxnSpMkLst>
        </pc:cxnChg>
        <pc:cxnChg chg="add mod">
          <ac:chgData name="vincenzo giordano" userId="e19a4cf7edf4d346" providerId="LiveId" clId="{B48C03BD-3126-44A2-A69F-60EC06A046A8}" dt="2020-10-17T16:29:56.536" v="2587" actId="1076"/>
          <ac:cxnSpMkLst>
            <pc:docMk/>
            <pc:sldMk cId="4198144854" sldId="260"/>
            <ac:cxnSpMk id="13" creationId="{0B9010EA-73D5-4A1D-A033-8A9301C9BCD6}"/>
          </ac:cxnSpMkLst>
        </pc:cxnChg>
        <pc:cxnChg chg="add mod">
          <ac:chgData name="vincenzo giordano" userId="e19a4cf7edf4d346" providerId="LiveId" clId="{B48C03BD-3126-44A2-A69F-60EC06A046A8}" dt="2020-10-17T16:29:50.735" v="2586" actId="1076"/>
          <ac:cxnSpMkLst>
            <pc:docMk/>
            <pc:sldMk cId="4198144854" sldId="260"/>
            <ac:cxnSpMk id="14" creationId="{7352E39F-A11F-4D59-AD77-FB00B52C2885}"/>
          </ac:cxnSpMkLst>
        </pc:cxnChg>
        <pc:cxnChg chg="add mod">
          <ac:chgData name="vincenzo giordano" userId="e19a4cf7edf4d346" providerId="LiveId" clId="{B48C03BD-3126-44A2-A69F-60EC06A046A8}" dt="2020-10-17T16:29:41.558" v="2584" actId="1076"/>
          <ac:cxnSpMkLst>
            <pc:docMk/>
            <pc:sldMk cId="4198144854" sldId="260"/>
            <ac:cxnSpMk id="15" creationId="{E22D22F3-6AB8-4252-9FB1-B7AC081EE480}"/>
          </ac:cxnSpMkLst>
        </pc:cxnChg>
        <pc:cxnChg chg="add mod">
          <ac:chgData name="vincenzo giordano" userId="e19a4cf7edf4d346" providerId="LiveId" clId="{B48C03BD-3126-44A2-A69F-60EC06A046A8}" dt="2020-10-17T16:29:17.124" v="2555" actId="1076"/>
          <ac:cxnSpMkLst>
            <pc:docMk/>
            <pc:sldMk cId="4198144854" sldId="260"/>
            <ac:cxnSpMk id="16" creationId="{2C1341A5-40D5-4185-A117-90F06FDEC8D3}"/>
          </ac:cxnSpMkLst>
        </pc:cxnChg>
      </pc:sldChg>
      <pc:sldChg chg="delSp new del mod modClrScheme chgLayout">
        <pc:chgData name="vincenzo giordano" userId="e19a4cf7edf4d346" providerId="LiveId" clId="{B48C03BD-3126-44A2-A69F-60EC06A046A8}" dt="2020-10-17T16:36:17.024" v="2595" actId="2696"/>
        <pc:sldMkLst>
          <pc:docMk/>
          <pc:sldMk cId="24660339" sldId="261"/>
        </pc:sldMkLst>
        <pc:spChg chg="del">
          <ac:chgData name="vincenzo giordano" userId="e19a4cf7edf4d346" providerId="LiveId" clId="{B48C03BD-3126-44A2-A69F-60EC06A046A8}" dt="2020-10-17T16:35:20.882" v="2594" actId="700"/>
          <ac:spMkLst>
            <pc:docMk/>
            <pc:sldMk cId="24660339" sldId="261"/>
            <ac:spMk id="2" creationId="{25C585CC-0A12-4BC4-A9D0-826292CC8345}"/>
          </ac:spMkLst>
        </pc:spChg>
      </pc:sldChg>
      <pc:sldChg chg="addSp delSp modSp new mod setBg modClrScheme chgLayout">
        <pc:chgData name="vincenzo giordano" userId="e19a4cf7edf4d346" providerId="LiveId" clId="{B48C03BD-3126-44A2-A69F-60EC06A046A8}" dt="2020-10-17T16:38:26.511" v="2603" actId="14100"/>
        <pc:sldMkLst>
          <pc:docMk/>
          <pc:sldMk cId="1401686958" sldId="261"/>
        </pc:sldMkLst>
        <pc:spChg chg="del">
          <ac:chgData name="vincenzo giordano" userId="e19a4cf7edf4d346" providerId="LiveId" clId="{B48C03BD-3126-44A2-A69F-60EC06A046A8}" dt="2020-10-17T16:37:09.723" v="2597" actId="700"/>
          <ac:spMkLst>
            <pc:docMk/>
            <pc:sldMk cId="1401686958" sldId="261"/>
            <ac:spMk id="2" creationId="{57A4BA48-3B16-4787-8A00-DE39D11F67AD}"/>
          </ac:spMkLst>
        </pc:spChg>
        <pc:picChg chg="add mod">
          <ac:chgData name="vincenzo giordano" userId="e19a4cf7edf4d346" providerId="LiveId" clId="{B48C03BD-3126-44A2-A69F-60EC06A046A8}" dt="2020-10-17T16:38:26.511" v="2603" actId="14100"/>
          <ac:picMkLst>
            <pc:docMk/>
            <pc:sldMk cId="1401686958" sldId="261"/>
            <ac:picMk id="4" creationId="{DFB9E563-F08E-4771-B8F1-FE77C4D419B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4CE59B9-DD0F-467F-9C03-460E58FE51EE}" type="datetimeFigureOut">
              <a:rPr lang="it-IT" smtClean="0"/>
              <a:t>21/10/2020</a:t>
            </a:fld>
            <a:endParaRPr lang="it-IT"/>
          </a:p>
        </p:txBody>
      </p:sp>
      <p:sp>
        <p:nvSpPr>
          <p:cNvPr id="4" name="Segnaposto immagin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D9D9D4-7D16-4286-8CC8-9E62627D7784}" type="slidenum">
              <a:rPr lang="it-IT" smtClean="0"/>
              <a:t>‹N›</a:t>
            </a:fld>
            <a:endParaRPr lang="it-IT"/>
          </a:p>
        </p:txBody>
      </p:sp>
    </p:spTree>
    <p:extLst>
      <p:ext uri="{BB962C8B-B14F-4D97-AF65-F5344CB8AC3E}">
        <p14:creationId xmlns:p14="http://schemas.microsoft.com/office/powerpoint/2010/main" val="901644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F1D9D9D4-7D16-4286-8CC8-9E62627D7784}" type="slidenum">
              <a:rPr lang="it-IT" smtClean="0"/>
              <a:t>2</a:t>
            </a:fld>
            <a:endParaRPr lang="it-IT"/>
          </a:p>
        </p:txBody>
      </p:sp>
    </p:spTree>
    <p:extLst>
      <p:ext uri="{BB962C8B-B14F-4D97-AF65-F5344CB8AC3E}">
        <p14:creationId xmlns:p14="http://schemas.microsoft.com/office/powerpoint/2010/main" val="4001290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CB7F7173-A0AB-4595-B4B0-62433726A891}"/>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 xmlns:a16="http://schemas.microsoft.com/office/drawing/2014/main" id="{BB6B1655-01C8-4939-9F00-4C892E38AD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 xmlns:a16="http://schemas.microsoft.com/office/drawing/2014/main" id="{40E43062-B10E-45E3-863A-8650B81C88E0}"/>
              </a:ext>
            </a:extLst>
          </p:cNvPr>
          <p:cNvSpPr>
            <a:spLocks noGrp="1"/>
          </p:cNvSpPr>
          <p:nvPr>
            <p:ph type="dt" sz="half" idx="10"/>
          </p:nvPr>
        </p:nvSpPr>
        <p:spPr/>
        <p:txBody>
          <a:bodyPr/>
          <a:lstStyle/>
          <a:p>
            <a:fld id="{D371C5FA-84E3-41AC-A5C7-3C0036C8FA57}" type="datetimeFigureOut">
              <a:rPr lang="it-IT" smtClean="0"/>
              <a:t>21/10/2020</a:t>
            </a:fld>
            <a:endParaRPr lang="it-IT"/>
          </a:p>
        </p:txBody>
      </p:sp>
      <p:sp>
        <p:nvSpPr>
          <p:cNvPr id="5" name="Segnaposto piè di pagina 4">
            <a:extLst>
              <a:ext uri="{FF2B5EF4-FFF2-40B4-BE49-F238E27FC236}">
                <a16:creationId xmlns="" xmlns:a16="http://schemas.microsoft.com/office/drawing/2014/main" id="{A0927819-AFFD-4582-BA8C-08AB27225D6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4446300A-BF67-4239-BAF6-D84E85EAE021}"/>
              </a:ext>
            </a:extLst>
          </p:cNvPr>
          <p:cNvSpPr>
            <a:spLocks noGrp="1"/>
          </p:cNvSpPr>
          <p:nvPr>
            <p:ph type="sldNum" sz="quarter" idx="12"/>
          </p:nvPr>
        </p:nvSpPr>
        <p:spPr/>
        <p:txBody>
          <a:bodyPr/>
          <a:lstStyle/>
          <a:p>
            <a:fld id="{867A29EE-5D7A-4718-B66E-C23273B21FF2}" type="slidenum">
              <a:rPr lang="it-IT" smtClean="0"/>
              <a:t>‹N›</a:t>
            </a:fld>
            <a:endParaRPr lang="it-IT"/>
          </a:p>
        </p:txBody>
      </p:sp>
    </p:spTree>
    <p:extLst>
      <p:ext uri="{BB962C8B-B14F-4D97-AF65-F5344CB8AC3E}">
        <p14:creationId xmlns:p14="http://schemas.microsoft.com/office/powerpoint/2010/main" val="3770800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926DFFB1-23F2-456F-BA2A-2B15D6908D76}"/>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 xmlns:a16="http://schemas.microsoft.com/office/drawing/2014/main" id="{9DBC6C56-A420-4DFA-AC04-B5C7928ABF8A}"/>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 xmlns:a16="http://schemas.microsoft.com/office/drawing/2014/main" id="{70EB16C5-2B3C-4489-BE38-794B83D1C01A}"/>
              </a:ext>
            </a:extLst>
          </p:cNvPr>
          <p:cNvSpPr>
            <a:spLocks noGrp="1"/>
          </p:cNvSpPr>
          <p:nvPr>
            <p:ph type="dt" sz="half" idx="10"/>
          </p:nvPr>
        </p:nvSpPr>
        <p:spPr/>
        <p:txBody>
          <a:bodyPr/>
          <a:lstStyle/>
          <a:p>
            <a:fld id="{D371C5FA-84E3-41AC-A5C7-3C0036C8FA57}" type="datetimeFigureOut">
              <a:rPr lang="it-IT" smtClean="0"/>
              <a:t>21/10/2020</a:t>
            </a:fld>
            <a:endParaRPr lang="it-IT"/>
          </a:p>
        </p:txBody>
      </p:sp>
      <p:sp>
        <p:nvSpPr>
          <p:cNvPr id="5" name="Segnaposto piè di pagina 4">
            <a:extLst>
              <a:ext uri="{FF2B5EF4-FFF2-40B4-BE49-F238E27FC236}">
                <a16:creationId xmlns="" xmlns:a16="http://schemas.microsoft.com/office/drawing/2014/main" id="{300EEC37-D556-49A0-A89A-50394E1B055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7FBB53D0-4C75-4B4C-9FB3-9149D5980256}"/>
              </a:ext>
            </a:extLst>
          </p:cNvPr>
          <p:cNvSpPr>
            <a:spLocks noGrp="1"/>
          </p:cNvSpPr>
          <p:nvPr>
            <p:ph type="sldNum" sz="quarter" idx="12"/>
          </p:nvPr>
        </p:nvSpPr>
        <p:spPr/>
        <p:txBody>
          <a:bodyPr/>
          <a:lstStyle/>
          <a:p>
            <a:fld id="{867A29EE-5D7A-4718-B66E-C23273B21FF2}" type="slidenum">
              <a:rPr lang="it-IT" smtClean="0"/>
              <a:t>‹N›</a:t>
            </a:fld>
            <a:endParaRPr lang="it-IT"/>
          </a:p>
        </p:txBody>
      </p:sp>
    </p:spTree>
    <p:extLst>
      <p:ext uri="{BB962C8B-B14F-4D97-AF65-F5344CB8AC3E}">
        <p14:creationId xmlns:p14="http://schemas.microsoft.com/office/powerpoint/2010/main" val="1910508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 xmlns:a16="http://schemas.microsoft.com/office/drawing/2014/main" id="{CC8D1029-0163-4AD6-8F05-C0F51C27BAB6}"/>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 xmlns:a16="http://schemas.microsoft.com/office/drawing/2014/main" id="{72CC2D84-D80E-452D-96BD-235124AC8517}"/>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 xmlns:a16="http://schemas.microsoft.com/office/drawing/2014/main" id="{9969D531-AE21-410F-ABF7-4B6A533CC489}"/>
              </a:ext>
            </a:extLst>
          </p:cNvPr>
          <p:cNvSpPr>
            <a:spLocks noGrp="1"/>
          </p:cNvSpPr>
          <p:nvPr>
            <p:ph type="dt" sz="half" idx="10"/>
          </p:nvPr>
        </p:nvSpPr>
        <p:spPr/>
        <p:txBody>
          <a:bodyPr/>
          <a:lstStyle/>
          <a:p>
            <a:fld id="{D371C5FA-84E3-41AC-A5C7-3C0036C8FA57}" type="datetimeFigureOut">
              <a:rPr lang="it-IT" smtClean="0"/>
              <a:t>21/10/2020</a:t>
            </a:fld>
            <a:endParaRPr lang="it-IT"/>
          </a:p>
        </p:txBody>
      </p:sp>
      <p:sp>
        <p:nvSpPr>
          <p:cNvPr id="5" name="Segnaposto piè di pagina 4">
            <a:extLst>
              <a:ext uri="{FF2B5EF4-FFF2-40B4-BE49-F238E27FC236}">
                <a16:creationId xmlns="" xmlns:a16="http://schemas.microsoft.com/office/drawing/2014/main" id="{805A4079-0D19-407E-B380-A1260D954F4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0E0E19C0-12FE-4C52-A6D6-50F165F928DF}"/>
              </a:ext>
            </a:extLst>
          </p:cNvPr>
          <p:cNvSpPr>
            <a:spLocks noGrp="1"/>
          </p:cNvSpPr>
          <p:nvPr>
            <p:ph type="sldNum" sz="quarter" idx="12"/>
          </p:nvPr>
        </p:nvSpPr>
        <p:spPr/>
        <p:txBody>
          <a:bodyPr/>
          <a:lstStyle/>
          <a:p>
            <a:fld id="{867A29EE-5D7A-4718-B66E-C23273B21FF2}" type="slidenum">
              <a:rPr lang="it-IT" smtClean="0"/>
              <a:t>‹N›</a:t>
            </a:fld>
            <a:endParaRPr lang="it-IT"/>
          </a:p>
        </p:txBody>
      </p:sp>
    </p:spTree>
    <p:extLst>
      <p:ext uri="{BB962C8B-B14F-4D97-AF65-F5344CB8AC3E}">
        <p14:creationId xmlns:p14="http://schemas.microsoft.com/office/powerpoint/2010/main" val="2553214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AA3F0017-3425-452F-B4D7-098D8FE9598B}"/>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 xmlns:a16="http://schemas.microsoft.com/office/drawing/2014/main" id="{CD6E8598-1BCA-4DF7-8E27-DFE941EDF555}"/>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 xmlns:a16="http://schemas.microsoft.com/office/drawing/2014/main" id="{34491DEE-3865-47A7-B018-60BB81C10886}"/>
              </a:ext>
            </a:extLst>
          </p:cNvPr>
          <p:cNvSpPr>
            <a:spLocks noGrp="1"/>
          </p:cNvSpPr>
          <p:nvPr>
            <p:ph type="dt" sz="half" idx="10"/>
          </p:nvPr>
        </p:nvSpPr>
        <p:spPr/>
        <p:txBody>
          <a:bodyPr/>
          <a:lstStyle/>
          <a:p>
            <a:fld id="{D371C5FA-84E3-41AC-A5C7-3C0036C8FA57}" type="datetimeFigureOut">
              <a:rPr lang="it-IT" smtClean="0"/>
              <a:t>21/10/2020</a:t>
            </a:fld>
            <a:endParaRPr lang="it-IT"/>
          </a:p>
        </p:txBody>
      </p:sp>
      <p:sp>
        <p:nvSpPr>
          <p:cNvPr id="5" name="Segnaposto piè di pagina 4">
            <a:extLst>
              <a:ext uri="{FF2B5EF4-FFF2-40B4-BE49-F238E27FC236}">
                <a16:creationId xmlns="" xmlns:a16="http://schemas.microsoft.com/office/drawing/2014/main" id="{5611996B-DE2A-4B8D-A059-598CC35FD5B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7C6E0A47-CDD1-40A4-A836-8230AA1ED706}"/>
              </a:ext>
            </a:extLst>
          </p:cNvPr>
          <p:cNvSpPr>
            <a:spLocks noGrp="1"/>
          </p:cNvSpPr>
          <p:nvPr>
            <p:ph type="sldNum" sz="quarter" idx="12"/>
          </p:nvPr>
        </p:nvSpPr>
        <p:spPr/>
        <p:txBody>
          <a:bodyPr/>
          <a:lstStyle/>
          <a:p>
            <a:fld id="{867A29EE-5D7A-4718-B66E-C23273B21FF2}" type="slidenum">
              <a:rPr lang="it-IT" smtClean="0"/>
              <a:t>‹N›</a:t>
            </a:fld>
            <a:endParaRPr lang="it-IT"/>
          </a:p>
        </p:txBody>
      </p:sp>
    </p:spTree>
    <p:extLst>
      <p:ext uri="{BB962C8B-B14F-4D97-AF65-F5344CB8AC3E}">
        <p14:creationId xmlns:p14="http://schemas.microsoft.com/office/powerpoint/2010/main" val="2994530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36F98A0F-78EE-4590-8D96-B53DC4DA0B5D}"/>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 xmlns:a16="http://schemas.microsoft.com/office/drawing/2014/main" id="{47DBF2D2-2229-490E-A5FC-F181EBD0B2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 xmlns:a16="http://schemas.microsoft.com/office/drawing/2014/main" id="{63C9FAC3-B237-4B0F-A0F2-CFB9E9002BA2}"/>
              </a:ext>
            </a:extLst>
          </p:cNvPr>
          <p:cNvSpPr>
            <a:spLocks noGrp="1"/>
          </p:cNvSpPr>
          <p:nvPr>
            <p:ph type="dt" sz="half" idx="10"/>
          </p:nvPr>
        </p:nvSpPr>
        <p:spPr/>
        <p:txBody>
          <a:bodyPr/>
          <a:lstStyle/>
          <a:p>
            <a:fld id="{D371C5FA-84E3-41AC-A5C7-3C0036C8FA57}" type="datetimeFigureOut">
              <a:rPr lang="it-IT" smtClean="0"/>
              <a:t>21/10/2020</a:t>
            </a:fld>
            <a:endParaRPr lang="it-IT"/>
          </a:p>
        </p:txBody>
      </p:sp>
      <p:sp>
        <p:nvSpPr>
          <p:cNvPr id="5" name="Segnaposto piè di pagina 4">
            <a:extLst>
              <a:ext uri="{FF2B5EF4-FFF2-40B4-BE49-F238E27FC236}">
                <a16:creationId xmlns="" xmlns:a16="http://schemas.microsoft.com/office/drawing/2014/main" id="{5A10F7D1-6135-413D-B0AA-07B8AA3C48C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403D269B-6BA6-4519-83DB-849C65CAC37C}"/>
              </a:ext>
            </a:extLst>
          </p:cNvPr>
          <p:cNvSpPr>
            <a:spLocks noGrp="1"/>
          </p:cNvSpPr>
          <p:nvPr>
            <p:ph type="sldNum" sz="quarter" idx="12"/>
          </p:nvPr>
        </p:nvSpPr>
        <p:spPr/>
        <p:txBody>
          <a:bodyPr/>
          <a:lstStyle/>
          <a:p>
            <a:fld id="{867A29EE-5D7A-4718-B66E-C23273B21FF2}" type="slidenum">
              <a:rPr lang="it-IT" smtClean="0"/>
              <a:t>‹N›</a:t>
            </a:fld>
            <a:endParaRPr lang="it-IT"/>
          </a:p>
        </p:txBody>
      </p:sp>
    </p:spTree>
    <p:extLst>
      <p:ext uri="{BB962C8B-B14F-4D97-AF65-F5344CB8AC3E}">
        <p14:creationId xmlns:p14="http://schemas.microsoft.com/office/powerpoint/2010/main" val="4126949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83208269-0B86-48C0-92A6-7EC6D7F93469}"/>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 xmlns:a16="http://schemas.microsoft.com/office/drawing/2014/main" id="{96194C67-3E58-4253-9183-859854937D1F}"/>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 xmlns:a16="http://schemas.microsoft.com/office/drawing/2014/main" id="{430E433E-3F14-4317-B261-EC34EB3E5A11}"/>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 xmlns:a16="http://schemas.microsoft.com/office/drawing/2014/main" id="{1EA1EF29-9C14-45F6-8C1C-72CA9244B3A5}"/>
              </a:ext>
            </a:extLst>
          </p:cNvPr>
          <p:cNvSpPr>
            <a:spLocks noGrp="1"/>
          </p:cNvSpPr>
          <p:nvPr>
            <p:ph type="dt" sz="half" idx="10"/>
          </p:nvPr>
        </p:nvSpPr>
        <p:spPr/>
        <p:txBody>
          <a:bodyPr/>
          <a:lstStyle/>
          <a:p>
            <a:fld id="{D371C5FA-84E3-41AC-A5C7-3C0036C8FA57}" type="datetimeFigureOut">
              <a:rPr lang="it-IT" smtClean="0"/>
              <a:t>21/10/2020</a:t>
            </a:fld>
            <a:endParaRPr lang="it-IT"/>
          </a:p>
        </p:txBody>
      </p:sp>
      <p:sp>
        <p:nvSpPr>
          <p:cNvPr id="6" name="Segnaposto piè di pagina 5">
            <a:extLst>
              <a:ext uri="{FF2B5EF4-FFF2-40B4-BE49-F238E27FC236}">
                <a16:creationId xmlns="" xmlns:a16="http://schemas.microsoft.com/office/drawing/2014/main" id="{632C5555-98A0-482C-B49A-440C5379E32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 xmlns:a16="http://schemas.microsoft.com/office/drawing/2014/main" id="{DE92FF1B-600C-47C7-922F-48D585869F20}"/>
              </a:ext>
            </a:extLst>
          </p:cNvPr>
          <p:cNvSpPr>
            <a:spLocks noGrp="1"/>
          </p:cNvSpPr>
          <p:nvPr>
            <p:ph type="sldNum" sz="quarter" idx="12"/>
          </p:nvPr>
        </p:nvSpPr>
        <p:spPr/>
        <p:txBody>
          <a:bodyPr/>
          <a:lstStyle/>
          <a:p>
            <a:fld id="{867A29EE-5D7A-4718-B66E-C23273B21FF2}" type="slidenum">
              <a:rPr lang="it-IT" smtClean="0"/>
              <a:t>‹N›</a:t>
            </a:fld>
            <a:endParaRPr lang="it-IT"/>
          </a:p>
        </p:txBody>
      </p:sp>
    </p:spTree>
    <p:extLst>
      <p:ext uri="{BB962C8B-B14F-4D97-AF65-F5344CB8AC3E}">
        <p14:creationId xmlns:p14="http://schemas.microsoft.com/office/powerpoint/2010/main" val="1075340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6C352587-F3F1-4DF0-B7D4-BBEC32454C4B}"/>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 xmlns:a16="http://schemas.microsoft.com/office/drawing/2014/main" id="{8E0DC055-DBED-4D79-A529-F9E300A7BB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 xmlns:a16="http://schemas.microsoft.com/office/drawing/2014/main" id="{78C0EDBB-143D-48F6-98FD-191AD4A1BC4C}"/>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 xmlns:a16="http://schemas.microsoft.com/office/drawing/2014/main" id="{8241E1C1-CD05-42DA-9C8E-233C5B9E1C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 xmlns:a16="http://schemas.microsoft.com/office/drawing/2014/main" id="{2C9F3167-4F71-4748-A6E7-A198F8119E60}"/>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 xmlns:a16="http://schemas.microsoft.com/office/drawing/2014/main" id="{5C03A7D2-8B13-4439-814B-B47DFC664FBA}"/>
              </a:ext>
            </a:extLst>
          </p:cNvPr>
          <p:cNvSpPr>
            <a:spLocks noGrp="1"/>
          </p:cNvSpPr>
          <p:nvPr>
            <p:ph type="dt" sz="half" idx="10"/>
          </p:nvPr>
        </p:nvSpPr>
        <p:spPr/>
        <p:txBody>
          <a:bodyPr/>
          <a:lstStyle/>
          <a:p>
            <a:fld id="{D371C5FA-84E3-41AC-A5C7-3C0036C8FA57}" type="datetimeFigureOut">
              <a:rPr lang="it-IT" smtClean="0"/>
              <a:t>21/10/2020</a:t>
            </a:fld>
            <a:endParaRPr lang="it-IT"/>
          </a:p>
        </p:txBody>
      </p:sp>
      <p:sp>
        <p:nvSpPr>
          <p:cNvPr id="8" name="Segnaposto piè di pagina 7">
            <a:extLst>
              <a:ext uri="{FF2B5EF4-FFF2-40B4-BE49-F238E27FC236}">
                <a16:creationId xmlns="" xmlns:a16="http://schemas.microsoft.com/office/drawing/2014/main" id="{C640464D-CC66-42F3-A25D-238C82896CA8}"/>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 xmlns:a16="http://schemas.microsoft.com/office/drawing/2014/main" id="{3DEA04FE-0CF7-4CDD-A7F7-257783100A60}"/>
              </a:ext>
            </a:extLst>
          </p:cNvPr>
          <p:cNvSpPr>
            <a:spLocks noGrp="1"/>
          </p:cNvSpPr>
          <p:nvPr>
            <p:ph type="sldNum" sz="quarter" idx="12"/>
          </p:nvPr>
        </p:nvSpPr>
        <p:spPr/>
        <p:txBody>
          <a:bodyPr/>
          <a:lstStyle/>
          <a:p>
            <a:fld id="{867A29EE-5D7A-4718-B66E-C23273B21FF2}" type="slidenum">
              <a:rPr lang="it-IT" smtClean="0"/>
              <a:t>‹N›</a:t>
            </a:fld>
            <a:endParaRPr lang="it-IT"/>
          </a:p>
        </p:txBody>
      </p:sp>
    </p:spTree>
    <p:extLst>
      <p:ext uri="{BB962C8B-B14F-4D97-AF65-F5344CB8AC3E}">
        <p14:creationId xmlns:p14="http://schemas.microsoft.com/office/powerpoint/2010/main" val="3952674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45D8A259-E48E-4FE1-9521-CD93CA69C285}"/>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 xmlns:a16="http://schemas.microsoft.com/office/drawing/2014/main" id="{F9899C95-A39D-48E8-8F24-CB89CBE5A862}"/>
              </a:ext>
            </a:extLst>
          </p:cNvPr>
          <p:cNvSpPr>
            <a:spLocks noGrp="1"/>
          </p:cNvSpPr>
          <p:nvPr>
            <p:ph type="dt" sz="half" idx="10"/>
          </p:nvPr>
        </p:nvSpPr>
        <p:spPr/>
        <p:txBody>
          <a:bodyPr/>
          <a:lstStyle/>
          <a:p>
            <a:fld id="{D371C5FA-84E3-41AC-A5C7-3C0036C8FA57}" type="datetimeFigureOut">
              <a:rPr lang="it-IT" smtClean="0"/>
              <a:t>21/10/2020</a:t>
            </a:fld>
            <a:endParaRPr lang="it-IT"/>
          </a:p>
        </p:txBody>
      </p:sp>
      <p:sp>
        <p:nvSpPr>
          <p:cNvPr id="4" name="Segnaposto piè di pagina 3">
            <a:extLst>
              <a:ext uri="{FF2B5EF4-FFF2-40B4-BE49-F238E27FC236}">
                <a16:creationId xmlns="" xmlns:a16="http://schemas.microsoft.com/office/drawing/2014/main" id="{0BF98EB2-00E7-4D91-A59D-54BA8A3AEABF}"/>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 xmlns:a16="http://schemas.microsoft.com/office/drawing/2014/main" id="{7B39A846-4AE3-4CF7-BA82-03DE4F357E56}"/>
              </a:ext>
            </a:extLst>
          </p:cNvPr>
          <p:cNvSpPr>
            <a:spLocks noGrp="1"/>
          </p:cNvSpPr>
          <p:nvPr>
            <p:ph type="sldNum" sz="quarter" idx="12"/>
          </p:nvPr>
        </p:nvSpPr>
        <p:spPr/>
        <p:txBody>
          <a:bodyPr/>
          <a:lstStyle/>
          <a:p>
            <a:fld id="{867A29EE-5D7A-4718-B66E-C23273B21FF2}" type="slidenum">
              <a:rPr lang="it-IT" smtClean="0"/>
              <a:t>‹N›</a:t>
            </a:fld>
            <a:endParaRPr lang="it-IT"/>
          </a:p>
        </p:txBody>
      </p:sp>
    </p:spTree>
    <p:extLst>
      <p:ext uri="{BB962C8B-B14F-4D97-AF65-F5344CB8AC3E}">
        <p14:creationId xmlns:p14="http://schemas.microsoft.com/office/powerpoint/2010/main" val="253859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 xmlns:a16="http://schemas.microsoft.com/office/drawing/2014/main" id="{2CF19CFA-F662-4406-B24A-E83B04EEB7E2}"/>
              </a:ext>
            </a:extLst>
          </p:cNvPr>
          <p:cNvSpPr>
            <a:spLocks noGrp="1"/>
          </p:cNvSpPr>
          <p:nvPr>
            <p:ph type="dt" sz="half" idx="10"/>
          </p:nvPr>
        </p:nvSpPr>
        <p:spPr/>
        <p:txBody>
          <a:bodyPr/>
          <a:lstStyle/>
          <a:p>
            <a:fld id="{D371C5FA-84E3-41AC-A5C7-3C0036C8FA57}" type="datetimeFigureOut">
              <a:rPr lang="it-IT" smtClean="0"/>
              <a:t>21/10/2020</a:t>
            </a:fld>
            <a:endParaRPr lang="it-IT"/>
          </a:p>
        </p:txBody>
      </p:sp>
      <p:sp>
        <p:nvSpPr>
          <p:cNvPr id="3" name="Segnaposto piè di pagina 2">
            <a:extLst>
              <a:ext uri="{FF2B5EF4-FFF2-40B4-BE49-F238E27FC236}">
                <a16:creationId xmlns="" xmlns:a16="http://schemas.microsoft.com/office/drawing/2014/main" id="{D09F7A35-F420-426E-AF37-4C23E654C6B8}"/>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 xmlns:a16="http://schemas.microsoft.com/office/drawing/2014/main" id="{547E72DB-BB5B-449D-89E1-BFB98C930F76}"/>
              </a:ext>
            </a:extLst>
          </p:cNvPr>
          <p:cNvSpPr>
            <a:spLocks noGrp="1"/>
          </p:cNvSpPr>
          <p:nvPr>
            <p:ph type="sldNum" sz="quarter" idx="12"/>
          </p:nvPr>
        </p:nvSpPr>
        <p:spPr/>
        <p:txBody>
          <a:bodyPr/>
          <a:lstStyle/>
          <a:p>
            <a:fld id="{867A29EE-5D7A-4718-B66E-C23273B21FF2}" type="slidenum">
              <a:rPr lang="it-IT" smtClean="0"/>
              <a:t>‹N›</a:t>
            </a:fld>
            <a:endParaRPr lang="it-IT"/>
          </a:p>
        </p:txBody>
      </p:sp>
    </p:spTree>
    <p:extLst>
      <p:ext uri="{BB962C8B-B14F-4D97-AF65-F5344CB8AC3E}">
        <p14:creationId xmlns:p14="http://schemas.microsoft.com/office/powerpoint/2010/main" val="2605920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AA525C32-3ECE-4AD4-BAD6-5D345D0F7CC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 xmlns:a16="http://schemas.microsoft.com/office/drawing/2014/main" id="{A68C8ECE-EB0A-477C-8C00-E6104BFA12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 xmlns:a16="http://schemas.microsoft.com/office/drawing/2014/main" id="{A6CE0FD1-C347-4292-BF9B-B5E5512EC0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 xmlns:a16="http://schemas.microsoft.com/office/drawing/2014/main" id="{B2B37C51-C276-4D00-9B0D-05D6D27D6EE6}"/>
              </a:ext>
            </a:extLst>
          </p:cNvPr>
          <p:cNvSpPr>
            <a:spLocks noGrp="1"/>
          </p:cNvSpPr>
          <p:nvPr>
            <p:ph type="dt" sz="half" idx="10"/>
          </p:nvPr>
        </p:nvSpPr>
        <p:spPr/>
        <p:txBody>
          <a:bodyPr/>
          <a:lstStyle/>
          <a:p>
            <a:fld id="{D371C5FA-84E3-41AC-A5C7-3C0036C8FA57}" type="datetimeFigureOut">
              <a:rPr lang="it-IT" smtClean="0"/>
              <a:t>21/10/2020</a:t>
            </a:fld>
            <a:endParaRPr lang="it-IT"/>
          </a:p>
        </p:txBody>
      </p:sp>
      <p:sp>
        <p:nvSpPr>
          <p:cNvPr id="6" name="Segnaposto piè di pagina 5">
            <a:extLst>
              <a:ext uri="{FF2B5EF4-FFF2-40B4-BE49-F238E27FC236}">
                <a16:creationId xmlns="" xmlns:a16="http://schemas.microsoft.com/office/drawing/2014/main" id="{724633E3-596E-4BC7-BE47-68FAF74E2FD8}"/>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 xmlns:a16="http://schemas.microsoft.com/office/drawing/2014/main" id="{FD721BEE-13EB-42F2-9CA3-59AB43BEB4C2}"/>
              </a:ext>
            </a:extLst>
          </p:cNvPr>
          <p:cNvSpPr>
            <a:spLocks noGrp="1"/>
          </p:cNvSpPr>
          <p:nvPr>
            <p:ph type="sldNum" sz="quarter" idx="12"/>
          </p:nvPr>
        </p:nvSpPr>
        <p:spPr/>
        <p:txBody>
          <a:bodyPr/>
          <a:lstStyle/>
          <a:p>
            <a:fld id="{867A29EE-5D7A-4718-B66E-C23273B21FF2}" type="slidenum">
              <a:rPr lang="it-IT" smtClean="0"/>
              <a:t>‹N›</a:t>
            </a:fld>
            <a:endParaRPr lang="it-IT"/>
          </a:p>
        </p:txBody>
      </p:sp>
    </p:spTree>
    <p:extLst>
      <p:ext uri="{BB962C8B-B14F-4D97-AF65-F5344CB8AC3E}">
        <p14:creationId xmlns:p14="http://schemas.microsoft.com/office/powerpoint/2010/main" val="3599385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9AEAA38A-405A-413E-A710-08429377D25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 xmlns:a16="http://schemas.microsoft.com/office/drawing/2014/main" id="{15D39963-B08D-4C42-BE46-FEFECE9271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 xmlns:a16="http://schemas.microsoft.com/office/drawing/2014/main" id="{0592DD52-D78A-473A-8437-F957EE24E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 xmlns:a16="http://schemas.microsoft.com/office/drawing/2014/main" id="{A2FC8168-EDAD-4E23-ABF1-5F7E7586B8B2}"/>
              </a:ext>
            </a:extLst>
          </p:cNvPr>
          <p:cNvSpPr>
            <a:spLocks noGrp="1"/>
          </p:cNvSpPr>
          <p:nvPr>
            <p:ph type="dt" sz="half" idx="10"/>
          </p:nvPr>
        </p:nvSpPr>
        <p:spPr/>
        <p:txBody>
          <a:bodyPr/>
          <a:lstStyle/>
          <a:p>
            <a:fld id="{D371C5FA-84E3-41AC-A5C7-3C0036C8FA57}" type="datetimeFigureOut">
              <a:rPr lang="it-IT" smtClean="0"/>
              <a:t>21/10/2020</a:t>
            </a:fld>
            <a:endParaRPr lang="it-IT"/>
          </a:p>
        </p:txBody>
      </p:sp>
      <p:sp>
        <p:nvSpPr>
          <p:cNvPr id="6" name="Segnaposto piè di pagina 5">
            <a:extLst>
              <a:ext uri="{FF2B5EF4-FFF2-40B4-BE49-F238E27FC236}">
                <a16:creationId xmlns="" xmlns:a16="http://schemas.microsoft.com/office/drawing/2014/main" id="{CA02AF8C-5FF7-45F7-A033-C445C9049BA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 xmlns:a16="http://schemas.microsoft.com/office/drawing/2014/main" id="{7CC6CE42-BDC4-4438-90DF-D00A49E93558}"/>
              </a:ext>
            </a:extLst>
          </p:cNvPr>
          <p:cNvSpPr>
            <a:spLocks noGrp="1"/>
          </p:cNvSpPr>
          <p:nvPr>
            <p:ph type="sldNum" sz="quarter" idx="12"/>
          </p:nvPr>
        </p:nvSpPr>
        <p:spPr/>
        <p:txBody>
          <a:bodyPr/>
          <a:lstStyle/>
          <a:p>
            <a:fld id="{867A29EE-5D7A-4718-B66E-C23273B21FF2}" type="slidenum">
              <a:rPr lang="it-IT" smtClean="0"/>
              <a:t>‹N›</a:t>
            </a:fld>
            <a:endParaRPr lang="it-IT"/>
          </a:p>
        </p:txBody>
      </p:sp>
    </p:spTree>
    <p:extLst>
      <p:ext uri="{BB962C8B-B14F-4D97-AF65-F5344CB8AC3E}">
        <p14:creationId xmlns:p14="http://schemas.microsoft.com/office/powerpoint/2010/main" val="2156126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 xmlns:a16="http://schemas.microsoft.com/office/drawing/2014/main" id="{F8F3820B-CCDF-4B0D-8535-478FDEBCE0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 xmlns:a16="http://schemas.microsoft.com/office/drawing/2014/main" id="{BD2C24CF-9194-4228-A008-F35AD49D4A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 xmlns:a16="http://schemas.microsoft.com/office/drawing/2014/main" id="{06348A0B-68BD-409D-A88D-0A26E74111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71C5FA-84E3-41AC-A5C7-3C0036C8FA57}" type="datetimeFigureOut">
              <a:rPr lang="it-IT" smtClean="0"/>
              <a:t>21/10/2020</a:t>
            </a:fld>
            <a:endParaRPr lang="it-IT"/>
          </a:p>
        </p:txBody>
      </p:sp>
      <p:sp>
        <p:nvSpPr>
          <p:cNvPr id="5" name="Segnaposto piè di pagina 4">
            <a:extLst>
              <a:ext uri="{FF2B5EF4-FFF2-40B4-BE49-F238E27FC236}">
                <a16:creationId xmlns="" xmlns:a16="http://schemas.microsoft.com/office/drawing/2014/main" id="{15A4E5EA-E5B1-492B-8DE8-7625600F4E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 xmlns:a16="http://schemas.microsoft.com/office/drawing/2014/main" id="{C729AB94-5408-4309-B6A7-6B42553231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7A29EE-5D7A-4718-B66E-C23273B21FF2}" type="slidenum">
              <a:rPr lang="it-IT" smtClean="0"/>
              <a:t>‹N›</a:t>
            </a:fld>
            <a:endParaRPr lang="it-IT"/>
          </a:p>
        </p:txBody>
      </p:sp>
    </p:spTree>
    <p:extLst>
      <p:ext uri="{BB962C8B-B14F-4D97-AF65-F5344CB8AC3E}">
        <p14:creationId xmlns:p14="http://schemas.microsoft.com/office/powerpoint/2010/main" val="14953392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wav"/><Relationship Id="rId7" Type="http://schemas.openxmlformats.org/officeDocument/2006/relationships/image" Target="../media/image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2.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2.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400" dirty="0"/>
              <a:t>Il pianeta Terra ci offre </a:t>
            </a:r>
            <a:r>
              <a:rPr lang="it-IT" sz="2400" b="1" i="1" dirty="0"/>
              <a:t>risorse</a:t>
            </a:r>
            <a:r>
              <a:rPr lang="it-IT" sz="2400" dirty="0"/>
              <a:t>, che vengono impiegate, prevalentemente, per </a:t>
            </a:r>
            <a:r>
              <a:rPr lang="it-IT" sz="2400" b="1" i="1" dirty="0"/>
              <a:t>fini energetici</a:t>
            </a:r>
            <a:r>
              <a:rPr lang="it-IT" sz="2400" dirty="0"/>
              <a:t>. Il continuo sfruttamento delle risorse non rinnovabili, crea </a:t>
            </a:r>
            <a:r>
              <a:rPr lang="it-IT" sz="2400" b="1" i="1" dirty="0"/>
              <a:t>problemi di compatibilità con l’ambiente</a:t>
            </a:r>
            <a:r>
              <a:rPr lang="it-IT" sz="2400" dirty="0"/>
              <a:t> che si ripercuotono anche sulla salute dell’uomo.</a:t>
            </a:r>
          </a:p>
        </p:txBody>
      </p:sp>
      <p:sp>
        <p:nvSpPr>
          <p:cNvPr id="3" name="Segnaposto contenuto 2"/>
          <p:cNvSpPr>
            <a:spLocks noGrp="1"/>
          </p:cNvSpPr>
          <p:nvPr>
            <p:ph idx="1"/>
          </p:nvPr>
        </p:nvSpPr>
        <p:spPr/>
        <p:txBody>
          <a:bodyPr/>
          <a:lstStyle/>
          <a:p>
            <a:pPr lvl="8"/>
            <a:endParaRPr lang="it-IT" dirty="0"/>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1778697"/>
            <a:ext cx="11430000" cy="4864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5" name="Segnale acust. regist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809972" y="2514600"/>
            <a:ext cx="609600" cy="609600"/>
          </a:xfrm>
          <a:prstGeom prst="rect">
            <a:avLst/>
          </a:prstGeom>
        </p:spPr>
      </p:pic>
    </p:spTree>
    <p:extLst>
      <p:ext uri="{BB962C8B-B14F-4D97-AF65-F5344CB8AC3E}">
        <p14:creationId xmlns:p14="http://schemas.microsoft.com/office/powerpoint/2010/main" val="11640899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1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8130"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lvl="0">
              <a:lnSpc>
                <a:spcPct val="100000"/>
              </a:lnSpc>
              <a:spcBef>
                <a:spcPts val="0"/>
              </a:spcBef>
            </a:pPr>
            <a:r>
              <a:rPr lang="it-IT" sz="2400" b="1" dirty="0">
                <a:solidFill>
                  <a:prstClr val="black"/>
                </a:solidFill>
                <a:latin typeface="Calibri"/>
                <a:ea typeface="+mn-ea"/>
                <a:cs typeface="+mn-cs"/>
              </a:rPr>
              <a:t>Questa attività la puoi trovare sul libricino «A che punto sono?» a </a:t>
            </a:r>
            <a:r>
              <a:rPr lang="it-IT" sz="2400" b="1" dirty="0" err="1">
                <a:solidFill>
                  <a:prstClr val="black"/>
                </a:solidFill>
                <a:latin typeface="Calibri"/>
                <a:ea typeface="+mn-ea"/>
                <a:cs typeface="+mn-cs"/>
              </a:rPr>
              <a:t>pag</a:t>
            </a:r>
            <a:r>
              <a:rPr lang="it-IT" sz="2400" b="1" dirty="0">
                <a:solidFill>
                  <a:prstClr val="black"/>
                </a:solidFill>
                <a:latin typeface="Calibri"/>
                <a:ea typeface="+mn-ea"/>
                <a:cs typeface="+mn-cs"/>
              </a:rPr>
              <a:t> 36</a:t>
            </a:r>
            <a:br>
              <a:rPr lang="it-IT" sz="2400" b="1" dirty="0">
                <a:solidFill>
                  <a:prstClr val="black"/>
                </a:solidFill>
                <a:latin typeface="Calibri"/>
                <a:ea typeface="+mn-ea"/>
                <a:cs typeface="+mn-cs"/>
              </a:rPr>
            </a:br>
            <a:endParaRPr lang="it-IT" sz="2400" dirty="0"/>
          </a:p>
        </p:txBody>
      </p:sp>
      <p:sp>
        <p:nvSpPr>
          <p:cNvPr id="3" name="Segnaposto testo 2"/>
          <p:cNvSpPr>
            <a:spLocks noGrp="1"/>
          </p:cNvSpPr>
          <p:nvPr>
            <p:ph type="body" idx="1"/>
          </p:nvPr>
        </p:nvSpPr>
        <p:spPr/>
        <p:txBody>
          <a:bodyPr/>
          <a:lstStyle/>
          <a:p>
            <a:endParaRPr lang="it-IT"/>
          </a:p>
        </p:txBody>
      </p:sp>
      <p:sp>
        <p:nvSpPr>
          <p:cNvPr id="5" name="Segnaposto testo 4"/>
          <p:cNvSpPr>
            <a:spLocks noGrp="1"/>
          </p:cNvSpPr>
          <p:nvPr>
            <p:ph type="body" sz="quarter" idx="3"/>
          </p:nvPr>
        </p:nvSpPr>
        <p:spPr/>
        <p:txBody>
          <a:bodyPr/>
          <a:lstStyle/>
          <a:p>
            <a:endParaRPr lang="it-IT" dirty="0"/>
          </a:p>
        </p:txBody>
      </p:sp>
      <p:pic>
        <p:nvPicPr>
          <p:cNvPr id="2050" name="Picture 2"/>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1" y="1703540"/>
            <a:ext cx="5987440" cy="4486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bwMode="auto">
          <a:xfrm>
            <a:off x="6162805" y="1791222"/>
            <a:ext cx="5022937" cy="3895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6867" y="620038"/>
            <a:ext cx="609600" cy="609600"/>
          </a:xfrm>
          <a:prstGeom prst="rect">
            <a:avLst/>
          </a:prstGeom>
        </p:spPr>
      </p:pic>
    </p:spTree>
    <p:extLst>
      <p:ext uri="{BB962C8B-B14F-4D97-AF65-F5344CB8AC3E}">
        <p14:creationId xmlns:p14="http://schemas.microsoft.com/office/powerpoint/2010/main" val="2512723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99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lvl="0">
              <a:lnSpc>
                <a:spcPct val="100000"/>
              </a:lnSpc>
              <a:spcBef>
                <a:spcPts val="0"/>
              </a:spcBef>
            </a:pPr>
            <a:r>
              <a:rPr lang="it-IT" sz="1800" dirty="0">
                <a:solidFill>
                  <a:prstClr val="black"/>
                </a:solidFill>
                <a:latin typeface="Calibri"/>
                <a:ea typeface="+mn-ea"/>
                <a:cs typeface="+mn-cs"/>
              </a:rPr>
              <a:t>Attività a </a:t>
            </a:r>
            <a:r>
              <a:rPr lang="it-IT" sz="1800" dirty="0" err="1">
                <a:solidFill>
                  <a:prstClr val="black"/>
                </a:solidFill>
                <a:latin typeface="Calibri"/>
                <a:ea typeface="+mn-ea"/>
                <a:cs typeface="+mn-cs"/>
              </a:rPr>
              <a:t>pag</a:t>
            </a:r>
            <a:r>
              <a:rPr lang="it-IT" sz="1800" dirty="0">
                <a:solidFill>
                  <a:prstClr val="black"/>
                </a:solidFill>
                <a:latin typeface="Calibri"/>
                <a:ea typeface="+mn-ea"/>
                <a:cs typeface="+mn-cs"/>
              </a:rPr>
              <a:t> 37 del libricino «A che punto sono?»</a:t>
            </a:r>
            <a:br>
              <a:rPr lang="it-IT" sz="1800" dirty="0">
                <a:solidFill>
                  <a:prstClr val="black"/>
                </a:solidFill>
                <a:latin typeface="Calibri"/>
                <a:ea typeface="+mn-ea"/>
                <a:cs typeface="+mn-cs"/>
              </a:rPr>
            </a:br>
            <a:endParaRPr lang="it-IT" sz="1200"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43200" y="1825625"/>
            <a:ext cx="6538586" cy="4838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7734" y="1302707"/>
            <a:ext cx="8297862" cy="501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3260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600" b="1" dirty="0" smtClean="0"/>
              <a:t>                         Analizza i seguenti verbi</a:t>
            </a:r>
            <a:endParaRPr lang="it-IT" sz="3600" b="1" dirty="0"/>
          </a:p>
        </p:txBody>
      </p:sp>
      <p:graphicFrame>
        <p:nvGraphicFramePr>
          <p:cNvPr id="5" name="Segnaposto contenuto 4"/>
          <p:cNvGraphicFramePr>
            <a:graphicFrameLocks noGrp="1"/>
          </p:cNvGraphicFramePr>
          <p:nvPr>
            <p:ph idx="1"/>
            <p:extLst>
              <p:ext uri="{D42A27DB-BD31-4B8C-83A1-F6EECF244321}">
                <p14:modId xmlns:p14="http://schemas.microsoft.com/office/powerpoint/2010/main" val="1759805401"/>
              </p:ext>
            </p:extLst>
          </p:nvPr>
        </p:nvGraphicFramePr>
        <p:xfrm>
          <a:off x="1665962" y="2242160"/>
          <a:ext cx="9920613" cy="3855695"/>
        </p:xfrm>
        <a:graphic>
          <a:graphicData uri="http://schemas.openxmlformats.org/drawingml/2006/table">
            <a:tbl>
              <a:tblPr firstRow="1" bandRow="1">
                <a:tableStyleId>{5C22544A-7EE6-4342-B048-85BDC9FD1C3A}</a:tableStyleId>
              </a:tblPr>
              <a:tblGrid>
                <a:gridCol w="1929008"/>
                <a:gridCol w="1929008"/>
                <a:gridCol w="1929008"/>
                <a:gridCol w="1929008"/>
                <a:gridCol w="2204581"/>
              </a:tblGrid>
              <a:tr h="501500">
                <a:tc>
                  <a:txBody>
                    <a:bodyPr/>
                    <a:lstStyle/>
                    <a:p>
                      <a:endParaRPr lang="it-IT" dirty="0"/>
                    </a:p>
                  </a:txBody>
                  <a:tcPr/>
                </a:tc>
                <a:tc>
                  <a:txBody>
                    <a:bodyPr/>
                    <a:lstStyle/>
                    <a:p>
                      <a:r>
                        <a:rPr lang="it-IT" dirty="0" smtClean="0"/>
                        <a:t>Verbo</a:t>
                      </a:r>
                      <a:endParaRPr lang="it-IT" dirty="0"/>
                    </a:p>
                  </a:txBody>
                  <a:tcPr/>
                </a:tc>
                <a:tc>
                  <a:txBody>
                    <a:bodyPr/>
                    <a:lstStyle/>
                    <a:p>
                      <a:r>
                        <a:rPr lang="it-IT" dirty="0" err="1" smtClean="0"/>
                        <a:t>Coniugaz</a:t>
                      </a:r>
                      <a:r>
                        <a:rPr lang="it-IT" dirty="0" smtClean="0"/>
                        <a:t>.</a:t>
                      </a:r>
                      <a:endParaRPr lang="it-IT" dirty="0"/>
                    </a:p>
                  </a:txBody>
                  <a:tcPr/>
                </a:tc>
                <a:tc>
                  <a:txBody>
                    <a:bodyPr/>
                    <a:lstStyle/>
                    <a:p>
                      <a:r>
                        <a:rPr lang="it-IT" dirty="0" smtClean="0"/>
                        <a:t>Modo</a:t>
                      </a:r>
                      <a:endParaRPr lang="it-IT" dirty="0"/>
                    </a:p>
                  </a:txBody>
                  <a:tcPr/>
                </a:tc>
                <a:tc>
                  <a:txBody>
                    <a:bodyPr/>
                    <a:lstStyle/>
                    <a:p>
                      <a:r>
                        <a:rPr lang="it-IT" dirty="0" smtClean="0"/>
                        <a:t>Tempo/Persona</a:t>
                      </a:r>
                      <a:endParaRPr lang="it-IT" dirty="0"/>
                    </a:p>
                  </a:txBody>
                  <a:tcPr/>
                </a:tc>
              </a:tr>
              <a:tr h="508465">
                <a:tc>
                  <a:txBody>
                    <a:bodyPr/>
                    <a:lstStyle/>
                    <a:p>
                      <a:r>
                        <a:rPr lang="it-IT" dirty="0" smtClean="0"/>
                        <a:t>Canto</a:t>
                      </a:r>
                      <a:endParaRPr lang="it-IT" dirty="0"/>
                    </a:p>
                  </a:txBody>
                  <a:tcPr/>
                </a:tc>
                <a:tc>
                  <a:txBody>
                    <a:bodyPr/>
                    <a:lstStyle/>
                    <a:p>
                      <a:endParaRPr lang="it-IT"/>
                    </a:p>
                  </a:txBody>
                  <a:tcPr/>
                </a:tc>
                <a:tc>
                  <a:txBody>
                    <a:bodyPr/>
                    <a:lstStyle/>
                    <a:p>
                      <a:endParaRPr lang="it-IT"/>
                    </a:p>
                  </a:txBody>
                  <a:tcPr/>
                </a:tc>
                <a:tc>
                  <a:txBody>
                    <a:bodyPr/>
                    <a:lstStyle/>
                    <a:p>
                      <a:endParaRPr lang="it-IT"/>
                    </a:p>
                  </a:txBody>
                  <a:tcPr/>
                </a:tc>
                <a:tc>
                  <a:txBody>
                    <a:bodyPr/>
                    <a:lstStyle/>
                    <a:p>
                      <a:endParaRPr lang="it-IT" dirty="0"/>
                    </a:p>
                  </a:txBody>
                  <a:tcPr/>
                </a:tc>
              </a:tr>
              <a:tr h="508465">
                <a:tc>
                  <a:txBody>
                    <a:bodyPr/>
                    <a:lstStyle/>
                    <a:p>
                      <a:r>
                        <a:rPr lang="it-IT" dirty="0" smtClean="0"/>
                        <a:t>Abbiamo mangiato</a:t>
                      </a:r>
                      <a:endParaRPr lang="it-IT" dirty="0"/>
                    </a:p>
                  </a:txBody>
                  <a:tcPr/>
                </a:tc>
                <a:tc>
                  <a:txBody>
                    <a:bodyPr/>
                    <a:lstStyle/>
                    <a:p>
                      <a:endParaRPr lang="it-IT"/>
                    </a:p>
                  </a:txBody>
                  <a:tcPr/>
                </a:tc>
                <a:tc>
                  <a:txBody>
                    <a:bodyPr/>
                    <a:lstStyle/>
                    <a:p>
                      <a:endParaRPr lang="it-IT"/>
                    </a:p>
                  </a:txBody>
                  <a:tcPr/>
                </a:tc>
                <a:tc>
                  <a:txBody>
                    <a:bodyPr/>
                    <a:lstStyle/>
                    <a:p>
                      <a:endParaRPr lang="it-IT"/>
                    </a:p>
                  </a:txBody>
                  <a:tcPr/>
                </a:tc>
                <a:tc>
                  <a:txBody>
                    <a:bodyPr/>
                    <a:lstStyle/>
                    <a:p>
                      <a:endParaRPr lang="it-IT" dirty="0"/>
                    </a:p>
                  </a:txBody>
                  <a:tcPr/>
                </a:tc>
              </a:tr>
              <a:tr h="508465">
                <a:tc>
                  <a:txBody>
                    <a:bodyPr/>
                    <a:lstStyle/>
                    <a:p>
                      <a:r>
                        <a:rPr lang="it-IT" dirty="0" smtClean="0"/>
                        <a:t>Sentimmo</a:t>
                      </a:r>
                      <a:endParaRPr lang="it-IT" dirty="0"/>
                    </a:p>
                  </a:txBody>
                  <a:tcPr/>
                </a:tc>
                <a:tc>
                  <a:txBody>
                    <a:bodyPr/>
                    <a:lstStyle/>
                    <a:p>
                      <a:endParaRPr lang="it-IT"/>
                    </a:p>
                  </a:txBody>
                  <a:tcPr/>
                </a:tc>
                <a:tc>
                  <a:txBody>
                    <a:bodyPr/>
                    <a:lstStyle/>
                    <a:p>
                      <a:endParaRPr lang="it-IT"/>
                    </a:p>
                  </a:txBody>
                  <a:tcPr/>
                </a:tc>
                <a:tc>
                  <a:txBody>
                    <a:bodyPr/>
                    <a:lstStyle/>
                    <a:p>
                      <a:endParaRPr lang="it-IT"/>
                    </a:p>
                  </a:txBody>
                  <a:tcPr/>
                </a:tc>
                <a:tc>
                  <a:txBody>
                    <a:bodyPr/>
                    <a:lstStyle/>
                    <a:p>
                      <a:endParaRPr lang="it-IT" dirty="0"/>
                    </a:p>
                  </a:txBody>
                  <a:tcPr/>
                </a:tc>
              </a:tr>
              <a:tr h="508465">
                <a:tc>
                  <a:txBody>
                    <a:bodyPr/>
                    <a:lstStyle/>
                    <a:p>
                      <a:r>
                        <a:rPr lang="it-IT" dirty="0" smtClean="0"/>
                        <a:t>Parleremo</a:t>
                      </a:r>
                      <a:endParaRPr lang="it-IT" dirty="0"/>
                    </a:p>
                  </a:txBody>
                  <a:tcPr/>
                </a:tc>
                <a:tc>
                  <a:txBody>
                    <a:bodyPr/>
                    <a:lstStyle/>
                    <a:p>
                      <a:endParaRPr lang="it-IT"/>
                    </a:p>
                  </a:txBody>
                  <a:tcPr/>
                </a:tc>
                <a:tc>
                  <a:txBody>
                    <a:bodyPr/>
                    <a:lstStyle/>
                    <a:p>
                      <a:endParaRPr lang="it-IT"/>
                    </a:p>
                  </a:txBody>
                  <a:tcPr/>
                </a:tc>
                <a:tc>
                  <a:txBody>
                    <a:bodyPr/>
                    <a:lstStyle/>
                    <a:p>
                      <a:endParaRPr lang="it-IT"/>
                    </a:p>
                  </a:txBody>
                  <a:tcPr/>
                </a:tc>
                <a:tc>
                  <a:txBody>
                    <a:bodyPr/>
                    <a:lstStyle/>
                    <a:p>
                      <a:endParaRPr lang="it-IT" dirty="0"/>
                    </a:p>
                  </a:txBody>
                  <a:tcPr/>
                </a:tc>
              </a:tr>
              <a:tr h="508465">
                <a:tc>
                  <a:txBody>
                    <a:bodyPr/>
                    <a:lstStyle/>
                    <a:p>
                      <a:r>
                        <a:rPr lang="it-IT" dirty="0" smtClean="0"/>
                        <a:t>Fummo</a:t>
                      </a:r>
                      <a:r>
                        <a:rPr lang="it-IT" baseline="0" dirty="0" smtClean="0"/>
                        <a:t> andati</a:t>
                      </a:r>
                    </a:p>
                    <a:p>
                      <a:endParaRPr lang="it-IT" baseline="0" dirty="0" smtClean="0"/>
                    </a:p>
                    <a:p>
                      <a:r>
                        <a:rPr lang="it-IT" baseline="0" dirty="0" smtClean="0"/>
                        <a:t>Pulii</a:t>
                      </a:r>
                      <a:endParaRPr lang="it-IT" dirty="0"/>
                    </a:p>
                  </a:txBody>
                  <a:tcPr/>
                </a:tc>
                <a:tc>
                  <a:txBody>
                    <a:bodyPr/>
                    <a:lstStyle/>
                    <a:p>
                      <a:endParaRPr lang="it-IT"/>
                    </a:p>
                  </a:txBody>
                  <a:tcPr/>
                </a:tc>
                <a:tc>
                  <a:txBody>
                    <a:bodyPr/>
                    <a:lstStyle/>
                    <a:p>
                      <a:endParaRPr lang="it-IT"/>
                    </a:p>
                  </a:txBody>
                  <a:tcPr/>
                </a:tc>
                <a:tc>
                  <a:txBody>
                    <a:bodyPr/>
                    <a:lstStyle/>
                    <a:p>
                      <a:endParaRPr lang="it-IT"/>
                    </a:p>
                  </a:txBody>
                  <a:tcPr/>
                </a:tc>
                <a:tc>
                  <a:txBody>
                    <a:bodyPr/>
                    <a:lstStyle/>
                    <a:p>
                      <a:endParaRPr lang="it-IT" dirty="0" smtClean="0"/>
                    </a:p>
                    <a:p>
                      <a:endParaRPr lang="it-IT" dirty="0" smtClean="0"/>
                    </a:p>
                    <a:p>
                      <a:endParaRPr lang="it-IT" dirty="0" smtClean="0"/>
                    </a:p>
                    <a:p>
                      <a:endParaRPr lang="it-IT" dirty="0"/>
                    </a:p>
                  </a:txBody>
                  <a:tcPr/>
                </a:tc>
              </a:tr>
            </a:tbl>
          </a:graphicData>
        </a:graphic>
      </p:graphicFrame>
    </p:spTree>
    <p:extLst>
      <p:ext uri="{BB962C8B-B14F-4D97-AF65-F5344CB8AC3E}">
        <p14:creationId xmlns:p14="http://schemas.microsoft.com/office/powerpoint/2010/main" val="3382773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200" dirty="0">
                <a:solidFill>
                  <a:prstClr val="black"/>
                </a:solidFill>
                <a:latin typeface="Calibri"/>
              </a:rPr>
              <a:t>Scrivi dieci regole da rispettare per salvare il Pianeta Terra</a:t>
            </a:r>
            <a:br>
              <a:rPr lang="it-IT" sz="3200" dirty="0">
                <a:solidFill>
                  <a:prstClr val="black"/>
                </a:solidFill>
                <a:latin typeface="Calibri"/>
              </a:rPr>
            </a:br>
            <a:endParaRPr lang="it-IT" sz="3200" dirty="0"/>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51978" y="1628384"/>
            <a:ext cx="9933140" cy="503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8977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3621" y="300625"/>
            <a:ext cx="5999162" cy="6225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60493" y="2097066"/>
            <a:ext cx="609600" cy="609600"/>
          </a:xfrm>
          <a:prstGeom prst="rect">
            <a:avLst/>
          </a:prstGeom>
        </p:spPr>
      </p:pic>
    </p:spTree>
    <p:extLst>
      <p:ext uri="{BB962C8B-B14F-4D97-AF65-F5344CB8AC3E}">
        <p14:creationId xmlns:p14="http://schemas.microsoft.com/office/powerpoint/2010/main" val="14712710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4"/>
            <a:ext cx="10515600" cy="2277867"/>
          </a:xfrm>
        </p:spPr>
        <p:txBody>
          <a:bodyPr>
            <a:normAutofit/>
          </a:bodyPr>
          <a:lstStyle/>
          <a:p>
            <a:r>
              <a:rPr lang="it-IT" sz="3600" dirty="0" smtClean="0"/>
              <a:t>L’ambiente attraverso gli occhi di Monet</a:t>
            </a:r>
            <a:endParaRPr lang="it-IT" sz="3600" dirty="0"/>
          </a:p>
        </p:txBody>
      </p:sp>
      <p:sp>
        <p:nvSpPr>
          <p:cNvPr id="3" name="Segnaposto contenuto 2"/>
          <p:cNvSpPr>
            <a:spLocks noGrp="1"/>
          </p:cNvSpPr>
          <p:nvPr>
            <p:ph idx="1"/>
          </p:nvPr>
        </p:nvSpPr>
        <p:spPr>
          <a:xfrm>
            <a:off x="838200" y="1703540"/>
            <a:ext cx="10515600" cy="4922728"/>
          </a:xfrm>
        </p:spPr>
        <p:txBody>
          <a:bodyPr/>
          <a:lstStyle/>
          <a:p>
            <a:pPr marL="0" indent="0">
              <a:buNone/>
            </a:pPr>
            <a:r>
              <a:rPr lang="it-IT" sz="2400" dirty="0" smtClean="0">
                <a:solidFill>
                  <a:srgbClr val="767676"/>
                </a:solidFill>
              </a:rPr>
              <a:t>Cosa comunica  secondo te Monet attraverso il </a:t>
            </a:r>
            <a:r>
              <a:rPr lang="it-IT" sz="2400" dirty="0" err="1" smtClean="0">
                <a:solidFill>
                  <a:srgbClr val="767676"/>
                </a:solidFill>
              </a:rPr>
              <a:t>dipinto“Lo</a:t>
            </a:r>
            <a:r>
              <a:rPr lang="it-IT" sz="2400" dirty="0" smtClean="0">
                <a:solidFill>
                  <a:srgbClr val="767676"/>
                </a:solidFill>
              </a:rPr>
              <a:t> </a:t>
            </a:r>
            <a:r>
              <a:rPr lang="it-IT" sz="2400" dirty="0">
                <a:solidFill>
                  <a:srgbClr val="767676"/>
                </a:solidFill>
              </a:rPr>
              <a:t>stagno delle </a:t>
            </a:r>
            <a:r>
              <a:rPr lang="it-IT" sz="2400" dirty="0" smtClean="0">
                <a:solidFill>
                  <a:srgbClr val="767676"/>
                </a:solidFill>
              </a:rPr>
              <a:t>ninfee </a:t>
            </a:r>
            <a:r>
              <a:rPr lang="it-IT" sz="2400" dirty="0">
                <a:solidFill>
                  <a:srgbClr val="767676"/>
                </a:solidFill>
              </a:rPr>
              <a:t>armonia verde</a:t>
            </a:r>
            <a:r>
              <a:rPr lang="it-IT" sz="2400" dirty="0" smtClean="0">
                <a:solidFill>
                  <a:srgbClr val="767676"/>
                </a:solidFill>
              </a:rPr>
              <a:t>” ? Riproducilo graficamente</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2264" y="2530258"/>
            <a:ext cx="6726476" cy="4327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8972625"/>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671</TotalTime>
  <Words>119</Words>
  <Application>Microsoft Office PowerPoint</Application>
  <PresentationFormat>Personalizzato</PresentationFormat>
  <Paragraphs>21</Paragraphs>
  <Slides>7</Slides>
  <Notes>1</Notes>
  <HiddenSlides>0</HiddenSlides>
  <MMClips>4</MMClips>
  <ScaleCrop>false</ScaleCrop>
  <HeadingPairs>
    <vt:vector size="4" baseType="variant">
      <vt:variant>
        <vt:lpstr>Tema</vt:lpstr>
      </vt:variant>
      <vt:variant>
        <vt:i4>1</vt:i4>
      </vt:variant>
      <vt:variant>
        <vt:lpstr>Titoli diapositive</vt:lpstr>
      </vt:variant>
      <vt:variant>
        <vt:i4>7</vt:i4>
      </vt:variant>
    </vt:vector>
  </HeadingPairs>
  <TitlesOfParts>
    <vt:vector size="8" baseType="lpstr">
      <vt:lpstr>Tema di Office</vt:lpstr>
      <vt:lpstr>Il pianeta Terra ci offre risorse, che vengono impiegate, prevalentemente, per fini energetici. Il continuo sfruttamento delle risorse non rinnovabili, crea problemi di compatibilità con l’ambiente che si ripercuotono anche sulla salute dell’uomo.</vt:lpstr>
      <vt:lpstr>Questa attività la puoi trovare sul libricino «A che punto sono?» a pag 36 </vt:lpstr>
      <vt:lpstr>Attività a pag 37 del libricino «A che punto sono?» </vt:lpstr>
      <vt:lpstr>                         Analizza i seguenti verbi</vt:lpstr>
      <vt:lpstr>Scrivi dieci regole da rispettare per salvare il Pianeta Terra </vt:lpstr>
      <vt:lpstr>Presentazione standard di PowerPoint</vt:lpstr>
      <vt:lpstr>L’ambiente attraverso gli occhi di Monet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vincenzo giordano</dc:creator>
  <cp:lastModifiedBy>lina</cp:lastModifiedBy>
  <cp:revision>27</cp:revision>
  <dcterms:created xsi:type="dcterms:W3CDTF">2020-10-17T06:31:32Z</dcterms:created>
  <dcterms:modified xsi:type="dcterms:W3CDTF">2020-10-21T07:08:07Z</dcterms:modified>
</cp:coreProperties>
</file>