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44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51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49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013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34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86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78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38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0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05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7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1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76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29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99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1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CB0E-AB6B-4AF6-81C1-7FCC3558D30C}" type="datetimeFigureOut">
              <a:rPr lang="it-IT" smtClean="0"/>
              <a:t>30/10/2020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2072-422F-463A-8BA3-08DD3B0F5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490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8328" y="2624328"/>
            <a:ext cx="8486128" cy="1482451"/>
          </a:xfrm>
        </p:spPr>
        <p:txBody>
          <a:bodyPr/>
          <a:lstStyle/>
          <a:p>
            <a:r>
              <a:rPr lang="it-IT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AUTUNNO</a:t>
            </a:r>
          </a:p>
        </p:txBody>
      </p:sp>
      <p:pic>
        <p:nvPicPr>
          <p:cNvPr id="1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2736" y="5648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9096" y="-887603"/>
            <a:ext cx="10515600" cy="52184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" y="1380744"/>
            <a:ext cx="5806440" cy="48646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AUTUNNO</a:t>
            </a:r>
          </a:p>
          <a:p>
            <a:pPr marL="0" indent="0">
              <a:buNone/>
            </a:pPr>
            <a:endParaRPr lang="it-IT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Cadono le foglie spinte dal vento</a:t>
            </a: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guarda il bambino ed è contento</a:t>
            </a:r>
            <a:endParaRPr lang="it-IT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questo ballo improvvisato</a:t>
            </a: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Che le adagia piano sul prato.</a:t>
            </a:r>
            <a:endParaRPr lang="it-IT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 il bambino e le raccoglie</a:t>
            </a: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Può finalmente toccare le foglie</a:t>
            </a:r>
            <a:endParaRPr lang="it-IT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Gialle rossicce ed arancione</a:t>
            </a: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Sono i colori di questa stagione.</a:t>
            </a:r>
            <a:endParaRPr lang="it-IT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Ecco l’autunno è ritornato!</a:t>
            </a:r>
            <a:b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72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 dicono le foglie, gli alberi, il prato.</a:t>
            </a:r>
            <a:endParaRPr lang="it-IT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861304" y="1207008"/>
            <a:ext cx="6455664" cy="536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 SUL TESTO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quanti versi è composta la poesia?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quante strofe?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Colora le rime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Quale rima c’è nella poesia?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Impara la poesia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 graficamente la poesia usando i colori dell’autunno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(colori caldi : rosso ,arancione , giallo, marrone…)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48648" y="8006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278" r="11238" b="19608"/>
          <a:stretch/>
        </p:blipFill>
        <p:spPr>
          <a:xfrm>
            <a:off x="5707162" y="100584"/>
            <a:ext cx="5313574" cy="65928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76"/>
            <a:ext cx="5423698" cy="6592824"/>
          </a:xfrm>
          <a:prstGeom prst="rect">
            <a:avLst/>
          </a:prstGeom>
        </p:spPr>
      </p:pic>
      <p:pic>
        <p:nvPicPr>
          <p:cNvPr id="5" name="slid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7872" y="48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0761" y="703115"/>
            <a:ext cx="9613861" cy="1080938"/>
          </a:xfrm>
        </p:spPr>
        <p:txBody>
          <a:bodyPr/>
          <a:lstStyle/>
          <a:p>
            <a:r>
              <a:rPr lang="it-IT" dirty="0"/>
              <a:t>                HALLOWEEN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1745" r="8247" b="5906"/>
          <a:stretch/>
        </p:blipFill>
        <p:spPr>
          <a:xfrm>
            <a:off x="0" y="0"/>
            <a:ext cx="6272784" cy="6858000"/>
          </a:xfrm>
          <a:prstGeom prst="rect">
            <a:avLst/>
          </a:prstGeom>
        </p:spPr>
      </p:pic>
      <p:pic>
        <p:nvPicPr>
          <p:cNvPr id="3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4491" y="24028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r="11885"/>
          <a:stretch/>
        </p:blipFill>
        <p:spPr>
          <a:xfrm>
            <a:off x="0" y="0"/>
            <a:ext cx="10546317" cy="6858000"/>
          </a:xfrm>
          <a:prstGeom prst="rect">
            <a:avLst/>
          </a:prstGeom>
        </p:spPr>
      </p:pic>
      <p:pic>
        <p:nvPicPr>
          <p:cNvPr id="3" name="slid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7520" y="10769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AC5A16-A6DA-400C-8086-135ABF1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GEOGRAFIA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2628E1E-A470-498C-819B-586C46E81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65" y="1956816"/>
            <a:ext cx="8534571" cy="4901184"/>
          </a:xfrm>
        </p:spPr>
      </p:pic>
      <p:pic>
        <p:nvPicPr>
          <p:cNvPr id="4" name="slide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2848" y="10904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Audio 2020-10-29 at 4.06.00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2014" y="1696693"/>
            <a:ext cx="406400" cy="406400"/>
          </a:xfrm>
          <a:prstGeom prst="rect">
            <a:avLst/>
          </a:prstGeom>
        </p:spPr>
      </p:pic>
      <p:pic>
        <p:nvPicPr>
          <p:cNvPr id="4" name="WhatsApp Audio 2020-10-29 at 4.06.40 P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2014" y="506095"/>
            <a:ext cx="406400" cy="406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5798" y="912495"/>
            <a:ext cx="7685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In questa slide  ci sono gli audio della lettura  di inglese  e della canzoncina Halloween Rap </a:t>
            </a:r>
            <a:r>
              <a:rPr lang="it-IT" sz="3600" dirty="0" err="1"/>
              <a:t>pag</a:t>
            </a:r>
            <a:r>
              <a:rPr lang="it-IT" sz="3600" dirty="0"/>
              <a:t> 86 libro di testo.</a:t>
            </a:r>
          </a:p>
        </p:txBody>
      </p:sp>
    </p:spTree>
    <p:extLst>
      <p:ext uri="{BB962C8B-B14F-4D97-AF65-F5344CB8AC3E}">
        <p14:creationId xmlns:p14="http://schemas.microsoft.com/office/powerpoint/2010/main" val="14757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124</TotalTime>
  <Words>147</Words>
  <Application>Microsoft Office PowerPoint</Application>
  <PresentationFormat>Widescreen</PresentationFormat>
  <Paragraphs>21</Paragraphs>
  <Slides>7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Berlino</vt:lpstr>
      <vt:lpstr>AUTUNNO</vt:lpstr>
      <vt:lpstr>Presentazione standard di PowerPoint</vt:lpstr>
      <vt:lpstr>Presentazione standard di PowerPoint</vt:lpstr>
      <vt:lpstr>                HALLOWEEN</vt:lpstr>
      <vt:lpstr>Presentazione standard di PowerPoint</vt:lpstr>
      <vt:lpstr>GEOGRAFIA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AUTUNNO</dc:title>
  <dc:creator>Account Microsoft</dc:creator>
  <cp:lastModifiedBy>Raffaella Castiello</cp:lastModifiedBy>
  <cp:revision>18</cp:revision>
  <dcterms:created xsi:type="dcterms:W3CDTF">2020-10-28T16:44:36Z</dcterms:created>
  <dcterms:modified xsi:type="dcterms:W3CDTF">2020-10-30T06:11:34Z</dcterms:modified>
</cp:coreProperties>
</file>