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92" r:id="rId6"/>
    <p:sldId id="295" r:id="rId7"/>
    <p:sldId id="294" r:id="rId8"/>
    <p:sldId id="288" r:id="rId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83538" autoAdjust="0"/>
  </p:normalViewPr>
  <p:slideViewPr>
    <p:cSldViewPr snapToGrid="0">
      <p:cViewPr varScale="1">
        <p:scale>
          <a:sx n="56" d="100"/>
          <a:sy n="56" d="100"/>
        </p:scale>
        <p:origin x="1032" y="4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3872AA-5D99-46F1-B75E-7533E07389CB}" type="datetime1">
              <a:rPr lang="it-IT" smtClean="0"/>
              <a:t>28/10/2020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318E6B-D9CD-45CD-808B-139FAEACD3E8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90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971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894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6808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615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igura a mano libera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" name="Figura a mano libera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" name="Figura a mano libera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" name="Figura a mano libera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" name="Figura a mano libera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" name="Figura a mano libera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" name="Figura a mano libera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" name="Figura a mano libera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" name="Figura a mano libera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" name="Figura a mano libera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" name="Figura a mano libera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" name="Figura a mano libera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" name="Figura a mano libera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" name="Figura a mano libera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" name="Figura a mano libera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0" name="Gruppo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igura a mano libera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" name="Figura a mano libera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" name="Figura a mano libera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" name="Figura a mano libera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" name="Figura a mano libera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" name="Figura a mano libera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" name="Figura a mano libera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" name="Figura a mano libera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49" name="Figura a mano libera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50" name="Gruppo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igura a mano libera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" name="Figura a mano libera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" name="Figura a mano libera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" name="Figura a mano libera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" name="Figura a mano libera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" name="Figura a mano libera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" name="Figura a mano libera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8" name="Figura a mano libera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59" name="Figura a mano libera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60" name="Figura a mano libera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61" name="Gruppo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igura a mano libera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3" name="Figura a mano libera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4" name="Figura a mano libera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5" name="Figura a mano libera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6" name="Figura a mano libera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7" name="Figura a mano libera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8" name="Figura a mano libera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9" name="Figura a mano libera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0" name="Figura a mano libera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1" name="Figura a mano libera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2" name="Figura a mano libera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3" name="Figura a mano libera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4" name="Figura a mano libera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5" name="Figura a mano libera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6" name="Figura a mano libera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7" name="Figura a mano libera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8" name="Figura a mano libera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9" name="Figura a mano libera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0" name="Figura a mano libera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81" name="Gruppo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igura a mano libera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3" name="Figura a mano libera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4" name="Figura a mano libera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5" name="Figura a mano libera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6" name="Figura a mano libera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87" name="Gruppo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igura a mano libera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9" name="Figura a mano libera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0" name="Figura a mano libera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1" name="Figura a mano libera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2" name="Figura a mano libera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3" name="Figura a mano libera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94" name="Gruppo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igura a mano libera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6" name="Figura a mano libera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7" name="Figura a mano libera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8" name="Figura a mano libera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99" name="Gruppo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igura a mano libera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1" name="Figura a mano libera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2" name="Figura a mano libera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" name="Figura a mano libera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" name="Figura a mano libera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" name="Figura a mano libera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06" name="Gruppo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igura a mano libera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" name="Figura a mano libera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" name="Figura a mano libera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" name="Figura a mano libera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1" name="Figura a mano libera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2" name="Figura a mano libera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3" name="Figura a mano libera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4" name="Figura a mano libera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15" name="Figura a mano libera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16" name="Figura a mano libera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grpSp>
        <p:nvGrpSpPr>
          <p:cNvPr id="117" name="Gruppo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igura a mano libera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9" name="Figura a mano libera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0" name="Figura a mano libera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1" name="Figura a mano libera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2" name="Figura a mano libera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3" name="Figura a mano libera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4" name="Figura a mano libera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5" name="Figura a mano libera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6" name="Figura a mano libera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7" name="Figura a mano libera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8" name="Figura a mano libera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9" name="Figura a mano libera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0" name="Figura a mano libera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1" name="Figura a mano libera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2" name="Figura a mano libera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3" name="Figura a mano libera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4" name="Figura a mano libera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5" name="Figura a mano libera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6" name="Figura a mano libera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7" name="Figura a mano libera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8" name="Figura a mano libera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9" name="Figura a mano libera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0" name="Figura a mano libera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1" name="Figura a mano libera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2" name="Figura a mano libera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3" name="Figura a mano libera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4" name="Figura a mano libera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5" name="Figura a mano libera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46" name="Gruppo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igura a mano libera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8" name="Figura a mano libera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9" name="Figura a mano libera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0" name="Figura a mano libera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1" name="Figura a mano libera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2" name="Figura a mano libera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3" name="Figura a mano libera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4" name="Figura a mano libera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5" name="Figura a mano libera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6" name="Figura a mano libera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7" name="Figura a mano libera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8" name="Figura a mano libera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9" name="Figura a mano libera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0" name="Figura a mano libera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1" name="Figura a mano libera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2" name="Figura a mano libera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3" name="Figura a mano libera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4" name="Figura a mano libera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5" name="Figura a mano libera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6" name="Figura a mano libera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7" name="Figura a mano libera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8" name="Figura a mano libera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9" name="Figura a mano libera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0" name="Figura a mano libera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71" name="Gruppo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igura a mano libera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3" name="Figura a mano libera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4" name="Figura a mano libera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5" name="Figura a mano libera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6" name="Figura a mano libera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7" name="Figura a mano libera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8" name="Figura a mano libera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9" name="Figura a mano libera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03329" y="2476916"/>
            <a:ext cx="6916336" cy="2323917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0D9AB8-64FF-45F1-81F6-D9BCE5190691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B52D8C-14CC-4D5C-99EC-BA836B50C72A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E70E53-8063-4DB1-9420-5E60120C8A89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A90F85-03B7-45FB-8B37-63CCA2584F4C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A9EB2B-A60E-46EB-A0CD-F45CFD6BEF65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7CDA44-065D-4F8E-AA12-3951F90DE82F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igura a mano libera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7" name="Figura a mano libera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8" name="Figura a mano libera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9" name="Gruppo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igura a mano libera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" name="Figura a mano libera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" name="Figura a mano libera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" name="Figura a mano libera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" name="Figura a mano libera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" name="Figura a mano libera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" name="Figura a mano libera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" name="Figura a mano libera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" name="Figura a mano libera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" name="Figura a mano libera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" name="Figura a mano libera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" name="Figura a mano libera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" name="Figura a mano libera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" name="Figura a mano libera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" name="Figura a mano libera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" name="Figura a mano libera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" name="Figura a mano libera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" name="Figura a mano libera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" name="Figura a mano libera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" name="Figura a mano libera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" name="Figura a mano libera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" name="Figura a mano libera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" name="Figura a mano libera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" name="Figura a mano libera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" name="Figura a mano libera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" name="Figura a mano libera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" name="Figura a mano libera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" name="Figura a mano libera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8" name="Figura a mano libera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9" name="Figura a mano libera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0" name="Figura a mano libera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1" name="Figura a mano libera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2" name="Figura a mano libera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3" name="Figura a mano libera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4" name="Figura a mano libera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5" name="Figura a mano libera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6" name="Figura a mano libera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7" name="Figura a mano libera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8" name="Figura a mano libera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9" name="Figura a mano libera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0" name="Figura a mano libera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1" name="Figura a mano libera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2" name="Figura a mano libera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3" name="Figura a mano libera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4" name="Figura a mano libera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5" name="Figura a mano libera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6" name="Figura a mano libera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7" name="Figura a mano libera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8" name="Figura a mano libera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9" name="Figura a mano libera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0" name="Figura a mano libera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1" name="Figura a mano libera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2" name="Figura a mano libera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3" name="Figura a mano libera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4" name="Figura a mano libera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5" name="Figura a mano libera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6" name="Figura a mano libera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7" name="Figura a mano libera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8" name="Figura a mano libera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9" name="Figura a mano libera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0" name="Figura a mano libera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1" name="Figura a mano libera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2" name="Figura a mano libera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93" name="Gruppo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igura a mano libera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5" name="Figura a mano libera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6" name="Figura a mano libera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7" name="Figura a mano libera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8" name="Figura a mano libera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9" name="Figura a mano libera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0" name="Figura a mano libera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1" name="Figura a mano libera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2" name="Figura a mano libera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" name="Figura a mano libera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" name="Figura a mano libera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" name="Figura a mano libera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" name="Figura a mano libera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" name="Figura a mano libera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" name="Figura a mano libera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" name="Figura a mano libera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" name="Figura a mano libera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1" name="Figura a mano libera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2" name="Figura a mano libera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3" name="Figura a mano libera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4" name="Figura a mano libera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5" name="Figura a mano libera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6" name="Figura a mano libera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7" name="Figura a mano libera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8" name="Figura a mano libera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9" name="Figura a mano libera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0" name="Figura a mano libera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1" name="Figura a mano libera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2" name="Figura a mano libera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3" name="Figura a mano libera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4" name="Figura a mano libera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5" name="Figura a mano libera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6" name="Figura a mano libera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7" name="Figura a mano libera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8" name="Figura a mano libera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9" name="Figura a mano libera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0" name="Figura a mano libera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1" name="Figura a mano libera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2" name="Figura a mano libera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3" name="Figura a mano libera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4" name="Figura a mano libera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5" name="Figura a mano libera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6" name="Figura a mano libera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7" name="Figura a mano libera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8" name="Figura a mano libera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9" name="Figura a mano libera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0" name="Figura a mano libera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1" name="Figura a mano libera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2" name="Figura a mano libera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3" name="Figura a mano libera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4" name="Figura a mano libera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5" name="Figura a mano libera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6" name="Figura a mano libera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7" name="Figura a mano libera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8" name="Figura a mano libera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9" name="Figura a mano libera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0" name="Figura a mano libera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1" name="Figura a mano libera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2" name="Figura a mano libera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3" name="Figura a mano libera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4" name="Figura a mano libera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5" name="Figura a mano libera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6" name="Figura a mano libera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7" name="Figura a mano libera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8" name="Figura a mano libera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9" name="Figura a mano libera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0" name="Figura a mano libera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1" name="Figura a mano libera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2" name="Figura a mano libera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3" name="Figura a mano libera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4" name="Figura a mano libera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5" name="Figura a mano libera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6" name="Figura a mano libera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7" name="Figura a mano libera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8" name="Figura a mano libera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9" name="Figura a mano libera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0" name="Figura a mano libera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1" name="Figura a mano libera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2" name="Figura a mano libera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3" name="Figura a mano libera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4" name="Figura a mano libera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5" name="Figura a mano libera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6" name="Figura a mano libera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77" name="Gruppo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igura a mano libera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9" name="Figura a mano libera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0" name="Figura a mano libera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1" name="Figura a mano libera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2" name="Figura a mano libera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3" name="Figura a mano libera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4" name="Figura a mano libera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5" name="Figura a mano libera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6" name="Figura a mano libera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7" name="Figura a mano libera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8" name="Figura a mano libera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9" name="Figura a mano libera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0" name="Figura a mano libera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1" name="Figura a mano libera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2" name="Figura a mano libera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3" name="Figura a mano libera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4" name="Figura a mano libera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5" name="Figura a mano libera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6" name="Figura a mano libera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7" name="Figura a mano libera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8" name="Figura a mano libera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9" name="Figura a mano libera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0" name="Figura a mano libera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1" name="Figura a mano libera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2" name="Figura a mano libera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3" name="Figura a mano libera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4" name="Figura a mano libera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5" name="Figura a mano libera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6" name="Figura a mano libera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7" name="Figura a mano libera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8" name="Figura a mano libera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9" name="Figura a mano libera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0" name="Figura a mano libera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1" name="Figura a mano libera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2" name="Figura a mano libera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3" name="Figura a mano libera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4" name="Figura a mano libera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5" name="Figura a mano libera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6" name="Figura a mano libera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7" name="Figura a mano libera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8" name="Figura a mano libera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9" name="Figura a mano libera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0" name="Figura a mano libera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1" name="Figura a mano libera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2" name="Figura a mano libera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3" name="Figura a mano libera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4" name="Figura a mano libera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5" name="Figura a mano libera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6" name="Figura a mano libera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7" name="Figura a mano libera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8" name="Figura a mano libera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9" name="Figura a mano libera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0" name="Figura a mano libera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1" name="Figura a mano libera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2" name="Figura a mano libera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3" name="Figura a mano libera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4" name="Figura a mano libera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5" name="Figura a mano libera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6" name="Figura a mano libera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7" name="Figura a mano libera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8" name="Figura a mano libera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9" name="Figura a mano libera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0" name="Figura a mano libera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1" name="Figura a mano libera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2" name="Figura a mano libera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3" name="Figura a mano libera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4" name="Figura a mano libera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5" name="Figura a mano libera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6" name="Figura a mano libera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7" name="Figura a mano libera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8" name="Figura a mano libera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9" name="Figura a mano libera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0" name="Figura a mano libera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1" name="Figura a mano libera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2" name="Figura a mano libera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3" name="Figura a mano libera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4" name="Figura a mano libera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5" name="Figura a mano libera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6" name="Figura a mano libera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7" name="Figura a mano libera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8" name="Figura a mano libera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9" name="Figura a mano libera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60" name="Gruppo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igura a mano libera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2" name="Figura a mano libera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3" name="Figura a mano libera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4" name="Figura a mano libera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5" name="Figura a mano libera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6" name="Figura a mano libera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7" name="Figura a mano libera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8" name="Figura a mano libera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9" name="Figura a mano libera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0" name="Figura a mano libera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1" name="Figura a mano libera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2" name="Figura a mano libera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3" name="Figura a mano libera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igura a mano libera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5" name="Figura a mano libera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6" name="Figura a mano libera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7" name="Figura a mano libera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igura a mano libera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9" name="Figura a mano libera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0" name="Figura a mano libera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1" name="Figura a mano libera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2" name="Figura a mano libera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3" name="Figura a mano libera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4" name="Figura a mano libera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igura a mano libera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igura a mano libera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7" name="Figura a mano libera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8" name="Figura a mano libera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89" name="Gruppo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igura a mano libera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1" name="Ovale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2" name="Figura a mano libera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3" name="Figura a mano libera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4" name="Figura a mano libera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5" name="Figura a mano libera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6" name="Figura a mano libera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7" name="Figura a mano libera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8" name="Figura a mano libera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1" name="Figura a mano libera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2" name="Figura a mano libera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3" name="Figura a mano libera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4" name="Figura a mano libera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5" name="Figura a mano libera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6" name="Figura a mano libera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7" name="Figura a mano libera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8" name="Figura a mano libera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9" name="Figura a mano libera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310" name="Figura a mano libera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311" name="Gruppo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igura a mano libera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3" name="Figura a mano libera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4" name="Figura a mano libera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5" name="Figura a mano libera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6" name="Figura a mano libera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7" name="Figura a mano libera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8" name="Figura a mano libera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9" name="Figura a mano libera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0" name="Figura a mano libera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1" name="Figura a mano libera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2" name="Figura a mano libera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3" name="Figura a mano libera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4" name="Figura a mano libera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5" name="Figura a mano libera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6" name="Figura a mano libera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7" name="Figura a mano libera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8" name="Figura a mano libera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9" name="Figura a mano libera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0" name="Figura a mano libera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1" name="Figura a mano libera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2" name="Figura a mano libera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3" name="Figura a mano libera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4" name="Figura a mano libera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5" name="Figura a mano libera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6" name="Figura a mano libera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7" name="Figura a mano libera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8" name="Figura a mano libera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9" name="Figura a mano libera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0" name="Figura a mano libera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1" name="Figura a mano libera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2" name="Figura a mano libera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3" name="Figura a mano libera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4" name="Figura a mano libera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5" name="Figura a mano libera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6" name="Figura a mano libera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7" name="Figura a mano libera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348" name="Gruppo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po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igura a mano libera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6" name="Figura a mano libera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7" name="Figura a mano libera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8" name="Figura a mano libera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9" name="Figura a mano libera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0" name="Figura a mano libera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1" name="Figura a mano libera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2" name="Figura a mano libera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3" name="Figura a mano libera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4" name="Figura a mano libera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5" name="Figura a mano libera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6" name="Figura a mano libera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7" name="Figura a mano libera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8" name="Figura a mano libera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9" name="Figura a mano libera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0" name="Figura a mano libera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1" name="Figura a mano libera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2" name="Figura a mano libera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3" name="Figura a mano libera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4" name="Figura a mano libera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5" name="Figura a mano libera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6" name="Figura a mano libera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7" name="Figura a mano libera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8" name="Figura a mano libera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9" name="Figura a mano libera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0" name="Figura a mano libera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1" name="Figura a mano libera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2" name="Figura a mano libera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3" name="Figura a mano libera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4" name="Figura a mano libera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5" name="Figura a mano libera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6" name="Figura a mano libera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7" name="Figura a mano libera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8" name="Figura a mano libera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9" name="Figura a mano libera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0" name="Figura a mano libera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1" name="Figura a mano libera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2" name="Figura a mano libera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3" name="Figura a mano libera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4" name="Figura a mano libera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5" name="Figura a mano libera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6" name="Figura a mano libera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7" name="Figura a mano libera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8" name="Figura a mano libera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9" name="Figura a mano libera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20" name="Figura a mano libera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21" name="Figura a mano libera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350" name="Gruppo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igura a mano libera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7" name="Figura a mano libera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8" name="Figura a mano libera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9" name="Figura a mano libera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0" name="Figura a mano libera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1" name="Figura a mano libera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2" name="Figura a mano libera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3" name="Figura a mano libera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4" name="Figura a mano libera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351" name="Gruppo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igura a mano libera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0" name="Figura a mano libera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1" name="Figura a mano libera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2" name="Figura a mano libera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3" name="Figura a mano libera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4" name="Figura a mano libera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5" name="Figura a mano libera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352" name="Gruppo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igura a mano libera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4" name="Figura a mano libera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5" name="Figura a mano libera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6" name="Figura a mano libera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7" name="Figura a mano libera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8" name="Figura a mano libera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</p:grpSp>
      <p:grpSp>
        <p:nvGrpSpPr>
          <p:cNvPr id="422" name="Gruppo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igura a mano libera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4" name="Figura a mano libera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5" name="Figura a mano libera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6" name="Figura a mano libera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7" name="Figura a mano libera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8" name="Figura a mano libera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9" name="Figura a mano libera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0" name="Figura a mano libera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31" name="Gruppo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igura a mano libera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3" name="Figura a mano libera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4" name="Figura a mano libera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5" name="Figura a mano libera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6" name="Figura a mano libera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7" name="Figura a mano libera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8" name="Figura a mano libera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9" name="Figura a mano libera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40" name="Gruppo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igura a mano libera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2" name="Figura a mano libera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3" name="Figura a mano libera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4" name="Figura a mano libera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5" name="Figura a mano libera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6" name="Figura a mano libera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7" name="Figura a mano libera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8" name="Figura a mano libera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F7D741-260D-4B88-90CC-09D7293D5146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A45C0C-839F-452B-AAAA-2E8092A53540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1B102-4D78-46D6-97FC-0FF646E40E25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C68631-1FBB-40F9-9A70-1AF96EA6A7D3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8" name="Figura a mano libera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9" name="Figura a mano libera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10" name="Gruppo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igura a mano libera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" name="Figura a mano libera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" name="Figura a mano libera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" name="Figura a mano libera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igura a mano libera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6" name="Gruppo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igura a mano libera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" name="Figura a mano libera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34" name="Gruppo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igura a mano libera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" name="Figura a mano libera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" name="Figura a mano libera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" name="Figura a mano libera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3" name="Gruppo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igura a mano libera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" name="Figura a mano libera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" name="Figura a mano libera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" name="Figura a mano libera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" name="Figura a mano libera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" name="Figura a mano libera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" name="Figura a mano libera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" name="Figura a mano libera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52" name="Gruppo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igura a mano libera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" name="Figura a mano libera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" name="Figura a mano libera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" name="Figura a mano libera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" name="Figura a mano libera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8" name="Figura a mano libera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9" name="Figura a mano libera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0" name="Figura a mano libera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61" name="Gruppo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igura a mano libera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3" name="Figura a mano libera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4" name="Figura a mano libera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5" name="Figura a mano libera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6" name="Figura a mano libera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7" name="Figura a mano libera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8" name="Figura a mano libera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9" name="Figura a mano libera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6919AF5-AD04-4718-9511-D74F6E79A699}" type="datetime1">
              <a:rPr lang="it-IT" noProof="0" smtClean="0"/>
              <a:t>28/10/2020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81289" y="548640"/>
            <a:ext cx="6462712" cy="531223"/>
          </a:xfrm>
        </p:spPr>
        <p:txBody>
          <a:bodyPr rtlCol="0">
            <a:normAutofit/>
          </a:bodyPr>
          <a:lstStyle/>
          <a:p>
            <a:pPr rtl="0"/>
            <a:r>
              <a:rPr lang="it-IT" sz="3200" dirty="0">
                <a:solidFill>
                  <a:srgbClr val="FF6600"/>
                </a:solidFill>
              </a:rPr>
              <a:t>E’ AUTUNNO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 rot="10800000" flipV="1">
            <a:off x="4697656" y="2890983"/>
            <a:ext cx="6192016" cy="1219200"/>
          </a:xfrm>
        </p:spPr>
        <p:txBody>
          <a:bodyPr rtlCol="0">
            <a:normAutofit/>
          </a:bodyPr>
          <a:lstStyle/>
          <a:p>
            <a:pPr rtl="0"/>
            <a:r>
              <a:rPr lang="it-IT" sz="2000" dirty="0"/>
              <a:t>CLASSE 5 C</a:t>
            </a:r>
          </a:p>
          <a:p>
            <a:pPr rtl="0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INSS. ROSANNA ZANFARDINO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969164" y="1671782"/>
            <a:ext cx="362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ATTIVITA’ ASINCRONA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524000" y="261257"/>
            <a:ext cx="5172891" cy="705394"/>
          </a:xfrm>
        </p:spPr>
        <p:txBody>
          <a:bodyPr rtlCol="0">
            <a:normAutofit/>
          </a:bodyPr>
          <a:lstStyle/>
          <a:p>
            <a:r>
              <a:rPr lang="it-IT" sz="3600" dirty="0">
                <a:solidFill>
                  <a:srgbClr val="FF6600"/>
                </a:solidFill>
              </a:rPr>
              <a:t>PENSIERI AUTUNNALI</a:t>
            </a:r>
            <a:endParaRPr lang="it-IT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6017"/>
            <a:ext cx="4572000" cy="5083021"/>
          </a:xfrm>
        </p:spPr>
      </p:pic>
      <p:sp>
        <p:nvSpPr>
          <p:cNvPr id="4" name="Segnaposto testo 3"/>
          <p:cNvSpPr>
            <a:spLocks noGrp="1"/>
          </p:cNvSpPr>
          <p:nvPr>
            <p:ph type="body" sz="quarter" idx="3"/>
          </p:nvPr>
        </p:nvSpPr>
        <p:spPr>
          <a:xfrm>
            <a:off x="7667225" y="1489338"/>
            <a:ext cx="2990503" cy="3231252"/>
          </a:xfrm>
        </p:spPr>
        <p:txBody>
          <a:bodyPr rtlCol="0"/>
          <a:lstStyle/>
          <a:p>
            <a:pPr rtl="0"/>
            <a:r>
              <a:rPr lang="it-IT" dirty="0">
                <a:solidFill>
                  <a:srgbClr val="FF6600"/>
                </a:solidFill>
              </a:rPr>
              <a:t>ATTIVITA’: </a:t>
            </a:r>
          </a:p>
          <a:p>
            <a:pPr rtl="0"/>
            <a:endParaRPr lang="it-IT" dirty="0">
              <a:solidFill>
                <a:srgbClr val="FF6600"/>
              </a:solidFill>
            </a:endParaRPr>
          </a:p>
          <a:p>
            <a:pPr rtl="0"/>
            <a:r>
              <a:rPr lang="it-IT" dirty="0">
                <a:solidFill>
                  <a:srgbClr val="FF6600"/>
                </a:solidFill>
              </a:rPr>
              <a:t>ANALISI DEL TESTO</a:t>
            </a:r>
          </a:p>
          <a:p>
            <a:pPr rtl="0"/>
            <a:endParaRPr lang="it-IT" dirty="0">
              <a:solidFill>
                <a:srgbClr val="FF6600"/>
              </a:solidFill>
            </a:endParaRPr>
          </a:p>
          <a:p>
            <a:pPr rtl="0"/>
            <a:r>
              <a:rPr lang="it-IT" dirty="0">
                <a:solidFill>
                  <a:srgbClr val="FF6600"/>
                </a:solidFill>
              </a:rPr>
              <a:t>PARAFRASI</a:t>
            </a:r>
          </a:p>
          <a:p>
            <a:pPr rtl="0"/>
            <a:endParaRPr lang="it-IT" dirty="0">
              <a:solidFill>
                <a:srgbClr val="FF6600"/>
              </a:solidFill>
            </a:endParaRPr>
          </a:p>
          <a:p>
            <a:pPr rtl="0"/>
            <a:r>
              <a:rPr lang="it-IT" dirty="0">
                <a:solidFill>
                  <a:srgbClr val="FF6600"/>
                </a:solidFill>
              </a:rPr>
              <a:t>RICERCA LESSICALE</a:t>
            </a:r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aborazione alternativa 9"/>
          <p:cNvSpPr/>
          <p:nvPr/>
        </p:nvSpPr>
        <p:spPr>
          <a:xfrm>
            <a:off x="970043" y="3584027"/>
            <a:ext cx="3749102" cy="2501463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CHE TIPO DI OPERA E’?</a:t>
            </a:r>
          </a:p>
          <a:p>
            <a:pPr algn="ctr"/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Che cosa comunica?</a:t>
            </a:r>
          </a:p>
          <a:p>
            <a:pPr algn="ctr"/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CHI E’ L’AUTORE?</a:t>
            </a:r>
          </a:p>
          <a:p>
            <a:pPr algn="ctr"/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DOVEVSI TROVA </a:t>
            </a:r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L’OPERA</a:t>
            </a:r>
            <a:r>
              <a:rPr lang="it-IT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?</a:t>
            </a:r>
          </a:p>
          <a:p>
            <a:pPr algn="ctr"/>
            <a:endParaRPr lang="it-IT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it-IT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Rispondi alle domande sul quaderno e descrivi l’immagine usando </a:t>
            </a:r>
            <a:r>
              <a:rPr lang="it-IT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igliindicatori</a:t>
            </a:r>
            <a:r>
              <a:rPr lang="it-IT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spaziali</a:t>
            </a:r>
          </a:p>
        </p:txBody>
      </p:sp>
      <p:sp>
        <p:nvSpPr>
          <p:cNvPr id="4" name="Ovale 3"/>
          <p:cNvSpPr/>
          <p:nvPr/>
        </p:nvSpPr>
        <p:spPr>
          <a:xfrm>
            <a:off x="1681655" y="218165"/>
            <a:ext cx="3352801" cy="1114098"/>
          </a:xfrm>
          <a:prstGeom prst="ellipse">
            <a:avLst/>
          </a:prstGeom>
          <a:solidFill>
            <a:srgbClr val="FF6600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LEGGIAMO UN’OPERA D’ARTE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997" y="714704"/>
            <a:ext cx="3657600" cy="5199530"/>
          </a:xfrm>
          <a:prstGeom prst="rect">
            <a:avLst/>
          </a:prstGeom>
        </p:spPr>
      </p:pic>
      <p:sp>
        <p:nvSpPr>
          <p:cNvPr id="9" name="Freccia in giù 8"/>
          <p:cNvSpPr/>
          <p:nvPr/>
        </p:nvSpPr>
        <p:spPr>
          <a:xfrm rot="16743894">
            <a:off x="5641910" y="1300211"/>
            <a:ext cx="687807" cy="1817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Nastro perforato 13"/>
          <p:cNvSpPr/>
          <p:nvPr/>
        </p:nvSpPr>
        <p:spPr>
          <a:xfrm>
            <a:off x="336331" y="1493611"/>
            <a:ext cx="2346899" cy="1197871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Gli attrezzi per leggere un’opera d’arte</a:t>
            </a:r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1199621"/>
          </a:xfrm>
        </p:spPr>
        <p:txBody>
          <a:bodyPr rtlCol="0">
            <a:normAutofit/>
          </a:bodyPr>
          <a:lstStyle/>
          <a:p>
            <a:pPr rtl="0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Dopo aver ascoltato la spiegazione in </a:t>
            </a:r>
            <a:r>
              <a:rPr lang="it-IT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videolezione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 studia e completa le pagine44 -45 del libro di grammatica</a:t>
            </a: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78" y="1801211"/>
            <a:ext cx="3741683" cy="415290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422786" y="164756"/>
            <a:ext cx="6400800" cy="357351"/>
          </a:xfrm>
        </p:spPr>
        <p:txBody>
          <a:bodyPr>
            <a:normAutofit fontScale="90000"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IL FASCINO DI UNA GRANDE CIVILTA’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45" y="736971"/>
            <a:ext cx="3962399" cy="271166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3" y="5009170"/>
            <a:ext cx="3556001" cy="184456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495393" y="483475"/>
            <a:ext cx="4740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Lasciati guidare nell’affascinante mondo di una civiltà che ha segnato la storia dei popoli nel tempo</a:t>
            </a:r>
          </a:p>
          <a:p>
            <a:r>
              <a:rPr lang="it-IT" dirty="0"/>
              <a:t>STUDIA LE PAG 6- 7- 8 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951470" y="3731741"/>
            <a:ext cx="5301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Imparare divertendosi: guarda il video su YOUTUBE</a:t>
            </a:r>
          </a:p>
          <a:p>
            <a:r>
              <a:rPr lang="it-IT" dirty="0"/>
              <a:t>STORIA della GRECIA ANTICA in 7 minuti </a:t>
            </a:r>
            <a:r>
              <a:rPr lang="it-IT" dirty="0" err="1"/>
              <a:t>Animated</a:t>
            </a:r>
            <a:r>
              <a:rPr lang="it-IT" dirty="0"/>
              <a:t> </a:t>
            </a:r>
            <a:r>
              <a:rPr lang="it-IT" dirty="0" err="1"/>
              <a:t>History</a:t>
            </a:r>
            <a:r>
              <a:rPr lang="it-IT" dirty="0"/>
              <a:t>..</a:t>
            </a:r>
          </a:p>
          <a:p>
            <a:r>
              <a:rPr lang="it-IT" dirty="0"/>
              <a:t>Oppure vai </a:t>
            </a:r>
            <a:r>
              <a:rPr lang="it-IT" dirty="0" err="1"/>
              <a:t>su..Renato</a:t>
            </a:r>
            <a:r>
              <a:rPr lang="it-IT" dirty="0"/>
              <a:t> lo scienziato Le </a:t>
            </a:r>
            <a:r>
              <a:rPr lang="it-IT" dirty="0" err="1"/>
              <a:t>poleis</a:t>
            </a:r>
            <a:r>
              <a:rPr lang="it-IT" dirty="0"/>
              <a:t> ,i Greci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itorno a scuola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988_TF02895269.potx" id="{1C214241-D945-4D75-B347-AF1011A3A95B}" vid="{0B3C1E38-EC11-482C-B584-F4914ED12268}"/>
    </a:ext>
  </a:extLst>
</a:theme>
</file>

<file path=ppt/theme/theme2.xml><?xml version="1.0" encoding="utf-8"?>
<a:theme xmlns:a="http://schemas.openxmlformats.org/drawingml/2006/main" name="Tema di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a4f35948-e619-41b3-aa29-22878b09cfd2"/>
    <ds:schemaRef ds:uri="http://schemas.microsoft.com/office/2006/documentManagement/types"/>
    <ds:schemaRef ds:uri="40262f94-9f35-4ac3-9a90-690165a166b7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didattica con immagini autunnali divertenti (widescreen)</Template>
  <TotalTime>127</TotalTime>
  <Words>144</Words>
  <Application>Microsoft Office PowerPoint</Application>
  <PresentationFormat>Widescreen</PresentationFormat>
  <Paragraphs>32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Ritorno a scuola 16x9</vt:lpstr>
      <vt:lpstr>E’ AUTUNNO</vt:lpstr>
      <vt:lpstr>PENSIERI AUTUNNALI</vt:lpstr>
      <vt:lpstr>Presentazione standard di PowerPoint</vt:lpstr>
      <vt:lpstr>Dopo aver ascoltato la spiegazione in videolezione studia e completa le pagine44 -45 del libro di grammatica</vt:lpstr>
      <vt:lpstr>IL FASCINO DI UNA GRANDE CIVILTA’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titolo</dc:title>
  <dc:creator>Rosa Zanfardino</dc:creator>
  <cp:lastModifiedBy>Raffaella Castiello</cp:lastModifiedBy>
  <cp:revision>20</cp:revision>
  <dcterms:created xsi:type="dcterms:W3CDTF">2020-10-27T18:07:03Z</dcterms:created>
  <dcterms:modified xsi:type="dcterms:W3CDTF">2020-10-28T20:20:16Z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