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98" r:id="rId7"/>
    <p:sldId id="296" r:id="rId8"/>
    <p:sldId id="300" r:id="rId9"/>
    <p:sldId id="297" r:id="rId10"/>
    <p:sldId id="299" r:id="rId11"/>
    <p:sldId id="305" r:id="rId12"/>
    <p:sldId id="306" r:id="rId13"/>
    <p:sldId id="308" r:id="rId14"/>
    <p:sldId id="309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886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3872AA-5D99-46F1-B75E-7533E07389CB}" type="datetime1">
              <a:rPr lang="it-IT" smtClean="0"/>
              <a:t>28/10/2020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18E6B-D9CD-45CD-808B-139FAEACD3E8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9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15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56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51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igura a mano liber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" name="Figura a mano liber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" name="Figura a mano liber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" name="Figura a mano liber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" name="Figura a mano liber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" name="Figura a mano liber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0" name="Grup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9" name="Figura a mano libera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igura a mano liber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59" name="Figura a mano libera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60" name="Figura a mano libera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61" name="Grup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igura a mano liber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1" name="Grup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igura a mano liber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7" name="Grup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3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igura a mano liber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9" name="Grup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06" name="Grup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15" name="Figura a mano libera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16" name="Figura a mano libera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17" name="Grup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igura a mano liber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46" name="Grup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igura a mano liber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1" name="Grup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03329" y="2476916"/>
            <a:ext cx="6916336" cy="232391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D9AB8-64FF-45F1-81F6-D9BCE5190691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52D8C-14CC-4D5C-99EC-BA836B50C72A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0E53-8063-4DB1-9420-5E60120C8A89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90F85-03B7-45FB-8B37-63CCA2584F4C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A9EB2B-A60E-46EB-A0CD-F45CFD6BEF65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CDA44-065D-4F8E-AA12-3951F90DE82F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7" name="Figura a mano libera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9" name="Grup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1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2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1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2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7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8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3" name="Grup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igura a mano liber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5" name="Figura a mano liber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9" name="Figura a mano liber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0" name="Figura a mano liber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6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7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5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6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7" name="Figura a mano liber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8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6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7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1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2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7" name="Grup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0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1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2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3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4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5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6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7" name="Figura a mano liber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8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9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0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1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2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3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4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5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6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7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8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9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0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1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2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3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4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5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6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7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8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9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0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1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2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3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4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5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6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7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8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9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0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1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2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3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4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5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6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7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8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9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0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1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2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3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4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5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6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7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8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9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0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1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2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3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4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5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6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7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8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9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0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1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2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3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4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5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6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7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8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9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0" name="Grup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igura a mano liber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2" name="Figura a mano liber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3" name="Figura a mano liber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4" name="Figura a mano liber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5" name="Figura a mano liber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6" name="Figura a mano liber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7" name="Figura a mano liber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8" name="Figura a mano liber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9" name="Figura a mano liber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0" name="Figura a mano liber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1" name="Figura a mano liber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2" name="Figura a mano liber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3" name="Figura a mano liber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igura a mano liber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5" name="Figura a mano liber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6" name="Figura a mano liber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7" name="Figura a mano liber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igura a mano liber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9" name="Figura a mano liber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0" name="Figura a mano liber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1" name="Figura a mano liber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2" name="Figura a mano liber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3" name="Figura a mano liber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4" name="Figura a mano liber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igura a mano liber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igura a mano liber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7" name="Figura a mano liber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8" name="Figura a mano liber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89" name="Grup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igura a mano liber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2" name="Figura a mano liber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3" name="Figura a mano liber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4" name="Figura a mano liber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5" name="Figura a mano liber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6" name="Figura a mano liber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7" name="Figura a mano liber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8" name="Figura a mano liber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9" name="Figura a mano liber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0" name="Figura a mano liber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1" name="Figura a mano liber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2" name="Figura a mano liber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3" name="Figura a mano liber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4" name="Figura a mano liber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5" name="Figura a mano liber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6" name="Figura a mano liber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7" name="Figura a mano liber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8" name="Figura a mano liber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9" name="Figura a mano liber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10" name="Figura a mano libera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311" name="Grup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igura a mano liber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3" name="Figura a mano liber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4" name="Figura a mano liber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5" name="Figura a mano liber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6" name="Figura a mano liber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7" name="Figura a mano liber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8" name="Figura a mano liber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9" name="Figura a mano liber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0" name="Figura a mano liber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1" name="Figura a mano liber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2" name="Figura a mano liber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3" name="Figura a mano liber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4" name="Figura a mano liber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5" name="Figura a mano liber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6" name="Figura a mano liber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7" name="Figura a mano liber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8" name="Figura a mano liber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9" name="Figura a mano liber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0" name="Figura a mano liber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1" name="Figura a mano liber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2" name="Figura a mano liber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3" name="Figura a mano liber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4" name="Figura a mano liber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5" name="Figura a mano liber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6" name="Figura a mano liber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7" name="Figura a mano liber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8" name="Figura a mano liber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9" name="Figura a mano liber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0" name="Figura a mano liber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1" name="Figura a mano liber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2" name="Figura a mano liber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3" name="Figura a mano liber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4" name="Figura a mano liber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5" name="Figura a mano liber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6" name="Figura a mano liber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7" name="Figura a mano liber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8" name="Grup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igura a mano liber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6" name="Figura a mano liber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7" name="Figura a mano liber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8" name="Figura a mano liber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9" name="Figura a mano liber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0" name="Figura a mano liber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1" name="Figura a mano liber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2" name="Figura a mano liber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3" name="Figura a mano liber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4" name="Figura a mano liber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5" name="Figura a mano liber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6" name="Figura a mano liber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7" name="Figura a mano liber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8" name="Figura a mano liber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9" name="Figura a mano liber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0" name="Figura a mano liber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1" name="Figura a mano liber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2" name="Figura a mano liber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3" name="Figura a mano liber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4" name="Figura a mano liber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5" name="Figura a mano liber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6" name="Figura a mano liber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7" name="Figura a mano liber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8" name="Figura a mano liber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9" name="Figura a mano liber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0" name="Figura a mano liber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1" name="Figura a mano liber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2" name="Figura a mano liber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3" name="Figura a mano liber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4" name="Figura a mano liber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5" name="Figura a mano liber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6" name="Figura a mano liber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7" name="Figura a mano liber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8" name="Figura a mano liber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9" name="Figura a mano liber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0" name="Figura a mano liber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1" name="Figura a mano liber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2" name="Figura a mano liber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3" name="Figura a mano liber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4" name="Figura a mano liber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5" name="Figura a mano liber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6" name="Figura a mano liber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7" name="Figura a mano liber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8" name="Figura a mano liber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9" name="Figura a mano liber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0" name="Figura a mano liber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1" name="Figura a mano liber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0" name="Grup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igura a mano liber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7" name="Figura a mano liber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8" name="Figura a mano liber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9" name="Figura a mano liber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0" name="Figura a mano liber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1" name="Figura a mano liber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2" name="Figura a mano liber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3" name="Figura a mano liber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4" name="Figura a mano liber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1" name="Grup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igura a mano liber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0" name="Figura a mano liber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1" name="Figura a mano liber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2" name="Figura a mano liber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3" name="Figura a mano liber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4" name="Figura a mano liber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5" name="Figura a mano liber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2" name="Grup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igura a mano liber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4" name="Figura a mano liber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5" name="Figura a mano liber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6" name="Figura a mano liber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7" name="Figura a mano liber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8" name="Figura a mano liber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grpSp>
        <p:nvGrpSpPr>
          <p:cNvPr id="422" name="Grup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1" name="Grup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3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4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5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6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7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8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9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40" name="Grup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7D741-260D-4B88-90CC-09D7293D5146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45C0C-839F-452B-AAAA-2E8092A53540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1B102-4D78-46D6-97FC-0FF646E40E25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68631-1FBB-40F9-9A70-1AF96EA6A7D3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9" name="Figura a mano libera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10" name="Grup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igura a mano liber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" name="Grup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igura a mano liber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" name="Grup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igura a mano liber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" name="Grup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igura a mano liber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52" name="Grup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61" name="Grup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6919AF5-AD04-4718-9511-D74F6E79A699}" type="datetime1">
              <a:rPr lang="it-IT" noProof="0" smtClean="0"/>
              <a:t>28/10/2020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2280" y="514350"/>
            <a:ext cx="8942865" cy="1436914"/>
          </a:xfrm>
        </p:spPr>
        <p:txBody>
          <a:bodyPr rtlCol="0">
            <a:normAutofit/>
          </a:bodyPr>
          <a:lstStyle/>
          <a:p>
            <a:r>
              <a:rPr lang="it-IT" sz="1600" dirty="0"/>
              <a:t>ATTIVITA’ ASINCRONA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 rot="10800000" flipV="1">
            <a:off x="3537570" y="617221"/>
            <a:ext cx="6916336" cy="146210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AUTUNNO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95745" y="2985266"/>
            <a:ext cx="5269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Inss</a:t>
            </a:r>
            <a:r>
              <a:rPr lang="it-IT" sz="2800" dirty="0"/>
              <a:t> ROSANNA</a:t>
            </a:r>
            <a:r>
              <a:rPr lang="it-IT" dirty="0"/>
              <a:t> </a:t>
            </a:r>
            <a:r>
              <a:rPr lang="it-IT" sz="2800" dirty="0"/>
              <a:t>ZANFARDINO FONTANAROSA ANTONIETTA </a:t>
            </a:r>
          </a:p>
          <a:p>
            <a:r>
              <a:rPr lang="it-IT" sz="2800" dirty="0"/>
              <a:t>                 CL       4 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POLITEISTE e MONOTEISTE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9536" y="1412777"/>
            <a:ext cx="8229600" cy="12527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Le religioni possono essere di due tipologie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POLITEISTE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b="1" dirty="0"/>
              <a:t>quelle che credono in molte divinità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MONTEISTE</a:t>
            </a:r>
            <a:r>
              <a:rPr lang="it-IT" dirty="0"/>
              <a:t>, </a:t>
            </a:r>
            <a:r>
              <a:rPr lang="it-IT" b="1" dirty="0"/>
              <a:t>quelle che credono in un solo Dio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15880" y="291412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RELIGIONI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97585" y="3713548"/>
            <a:ext cx="158417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MONOTEISTE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9576" y="3667984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POLITEISTE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36999" y="61261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UOMO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86828" y="4447154"/>
            <a:ext cx="143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DIVINITA’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54259" y="612849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   UOMO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16056" y="4468470"/>
            <a:ext cx="111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</a:t>
            </a:r>
            <a:r>
              <a:rPr lang="it-IT" b="1" dirty="0"/>
              <a:t>DIO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8252167" y="4936561"/>
            <a:ext cx="648072" cy="1153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>
            <a:off x="2503666" y="4863343"/>
            <a:ext cx="576064" cy="1182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2232353" y="52157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inventa</a:t>
            </a:r>
          </a:p>
        </p:txBody>
      </p:sp>
      <p:sp>
        <p:nvSpPr>
          <p:cNvPr id="16" name="CasellaDiTesto 15"/>
          <p:cNvSpPr txBox="1"/>
          <p:nvPr/>
        </p:nvSpPr>
        <p:spPr>
          <a:xfrm rot="5400000">
            <a:off x="8106287" y="507723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rivela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3359696" y="3212171"/>
            <a:ext cx="1440160" cy="3272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600057" y="3212172"/>
            <a:ext cx="1328075" cy="39445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867729" y="4037316"/>
            <a:ext cx="0" cy="4098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8483383" y="4081793"/>
            <a:ext cx="0" cy="4098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arrotondato 25"/>
          <p:cNvSpPr/>
          <p:nvPr/>
        </p:nvSpPr>
        <p:spPr>
          <a:xfrm>
            <a:off x="2279576" y="3667984"/>
            <a:ext cx="144016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2237000" y="4447154"/>
            <a:ext cx="1482737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2135561" y="6090270"/>
            <a:ext cx="1541599" cy="405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7854260" y="4491632"/>
            <a:ext cx="1194069" cy="324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7854260" y="6133479"/>
            <a:ext cx="1554109" cy="405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4943872" y="2947731"/>
            <a:ext cx="1656184" cy="46166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4419" y="180141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3512" y="25122"/>
            <a:ext cx="9008546" cy="883599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Completa i seguenti testi con le parole date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908720"/>
            <a:ext cx="8579296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RIVELATE-RELIGIONI-STUPORE-DOMANDE-RISPOSTE-RELIGIOSO- VITA-ESSERI- NATURALI</a:t>
            </a:r>
          </a:p>
          <a:p>
            <a:pPr marL="0" indent="0">
              <a:buNone/>
            </a:pPr>
            <a:r>
              <a:rPr lang="it-IT" sz="2200" b="1" dirty="0"/>
              <a:t>Dallo …………. verso la natura nasce il sentimento……….. dell’uomo</a:t>
            </a:r>
          </a:p>
          <a:p>
            <a:pPr marL="0" indent="0">
              <a:buNone/>
            </a:pPr>
            <a:r>
              <a:rPr lang="it-IT" sz="2200" b="1" dirty="0"/>
              <a:t>che cerca di trovare……… alle sue tante ……….. Quando l’intuizione</a:t>
            </a:r>
          </a:p>
          <a:p>
            <a:pPr marL="0" indent="0">
              <a:buNone/>
            </a:pPr>
            <a:r>
              <a:rPr lang="it-IT" sz="2200" b="1" dirty="0"/>
              <a:t>che la ……….dipende da un mistero più grande si trasforma in fede verso uno o più ………superiori nascono le……………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3512" y="908720"/>
            <a:ext cx="8496944" cy="2304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34386" y="3429000"/>
            <a:ext cx="85689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PREGHIERE-MITI-LIBRI-GRUPPO-FESTE-RITI-DONI-LUOGHI-ALDILA’</a:t>
            </a:r>
          </a:p>
          <a:p>
            <a:r>
              <a:rPr lang="it-IT" sz="2400" b="1" dirty="0"/>
              <a:t>L’uomo che pratica una religione in……….</a:t>
            </a:r>
          </a:p>
          <a:p>
            <a:r>
              <a:rPr lang="it-IT" sz="2400" b="1" dirty="0"/>
              <a:t>celebra i………., offre……..e preghiere alla divinità.</a:t>
            </a:r>
          </a:p>
          <a:p>
            <a:r>
              <a:rPr lang="it-IT" sz="2400" b="1" dirty="0"/>
              <a:t>Scrive i ……….sacri</a:t>
            </a:r>
          </a:p>
          <a:p>
            <a:r>
              <a:rPr lang="it-IT" sz="2400" b="1" dirty="0"/>
              <a:t>Inventa storie per spiegare l’origine delle cose: i………</a:t>
            </a:r>
          </a:p>
          <a:p>
            <a:r>
              <a:rPr lang="it-IT" sz="2400" b="1" dirty="0"/>
              <a:t>Costruisce……….sacri dove incontrare la divinità</a:t>
            </a:r>
          </a:p>
          <a:p>
            <a:r>
              <a:rPr lang="it-IT" sz="2400" b="1" dirty="0"/>
              <a:t>Inventa delle………….per comunicare con dio</a:t>
            </a:r>
          </a:p>
          <a:p>
            <a:r>
              <a:rPr lang="it-IT" sz="2400" b="1" dirty="0"/>
              <a:t>Dà vita alle………..religiose</a:t>
            </a:r>
          </a:p>
          <a:p>
            <a:r>
              <a:rPr lang="it-IT" sz="2400" b="1" dirty="0"/>
              <a:t>Si fa un’idea dell’…………., cioè della vita dopo la morte.</a:t>
            </a:r>
          </a:p>
          <a:p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1703512" y="3429000"/>
            <a:ext cx="8496944" cy="33123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6" y="1497330"/>
            <a:ext cx="4570333" cy="437007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503670" y="2184738"/>
            <a:ext cx="3851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Lavoriamo insieme sul testo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Strofe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Rime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Figure poetiche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 parafrasi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020" y="466725"/>
            <a:ext cx="9133730" cy="66675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CC3300"/>
                </a:solidFill>
              </a:rPr>
              <a:t>RACCONTI D’AUTUNNO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133475"/>
            <a:ext cx="4314825" cy="4924425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371600"/>
            <a:ext cx="4019550" cy="4686300"/>
          </a:xfrm>
        </p:spPr>
      </p:pic>
    </p:spTree>
    <p:extLst>
      <p:ext uri="{BB962C8B-B14F-4D97-AF65-F5344CB8AC3E}">
        <p14:creationId xmlns:p14="http://schemas.microsoft.com/office/powerpoint/2010/main" val="4859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74921" y="228600"/>
            <a:ext cx="3205639" cy="2328863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E AVERE </a:t>
            </a:r>
          </a:p>
          <a:p>
            <a:pPr rtl="0"/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PROPRIA </a:t>
            </a:r>
          </a:p>
          <a:p>
            <a:pPr rtl="0"/>
            <a:r>
              <a:rPr lang="it-I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E AVERE AUSILIARI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80560" y="889000"/>
            <a:ext cx="6675120" cy="5511800"/>
          </a:xfrm>
        </p:spPr>
        <p:txBody>
          <a:bodyPr/>
          <a:lstStyle/>
          <a:p>
            <a:r>
              <a:rPr lang="it-IT" dirty="0"/>
              <a:t>--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425730"/>
              </p:ext>
            </p:extLst>
          </p:nvPr>
        </p:nvGraphicFramePr>
        <p:xfrm>
          <a:off x="5143976" y="442595"/>
          <a:ext cx="6119813" cy="544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o" r:id="rId4" imgW="6119223" imgH="3717520" progId="Word.Document.12">
                  <p:embed/>
                </p:oleObj>
              </mc:Choice>
              <mc:Fallback>
                <p:oleObj name="Documento" r:id="rId4" imgW="6119223" imgH="3717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976" y="442595"/>
                        <a:ext cx="6119813" cy="544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5" y="576196"/>
            <a:ext cx="4885151" cy="51231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6" y="576196"/>
            <a:ext cx="4538260" cy="51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2161308" y="325427"/>
            <a:ext cx="7225287" cy="709126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HALLOWEEN: READ AND COMPLETE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1" y="1265129"/>
            <a:ext cx="3745282" cy="4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0806" y="231718"/>
            <a:ext cx="6058552" cy="421426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6600"/>
                </a:solidFill>
              </a:rPr>
              <a:t>IT’S HALLOWEEN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20" y="901872"/>
            <a:ext cx="5173248" cy="47849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1458" y="1991638"/>
            <a:ext cx="2880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IMPARAIAMO DIVERTENDOCI</a:t>
            </a:r>
          </a:p>
          <a:p>
            <a:endParaRPr lang="it-IT" dirty="0"/>
          </a:p>
          <a:p>
            <a:r>
              <a:rPr lang="it-IT" dirty="0"/>
              <a:t>OPEN MINDS  CANZONE DI HALLOWEEN SCUOLA PRIMARIA -YOUTUBE</a:t>
            </a:r>
          </a:p>
        </p:txBody>
      </p:sp>
    </p:spTree>
    <p:extLst>
      <p:ext uri="{BB962C8B-B14F-4D97-AF65-F5344CB8AC3E}">
        <p14:creationId xmlns:p14="http://schemas.microsoft.com/office/powerpoint/2010/main" val="3969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3447" y="25121"/>
            <a:ext cx="7772400" cy="108012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DOMANDE DI SENSO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31504" y="975835"/>
            <a:ext cx="3955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‘</a:t>
            </a:r>
            <a:r>
              <a:rPr lang="it-IT" sz="2000" b="1" dirty="0"/>
              <a:t>’Prima ancora di imparare a parlare l’uomo doveva aver in testa</a:t>
            </a:r>
          </a:p>
          <a:p>
            <a:r>
              <a:rPr lang="it-IT" sz="2000" b="1" dirty="0"/>
              <a:t>un grande punto interrogativo;</a:t>
            </a:r>
          </a:p>
          <a:p>
            <a:r>
              <a:rPr lang="it-IT" sz="2000" b="1" dirty="0"/>
              <a:t>ma di punti interrogativi</a:t>
            </a:r>
          </a:p>
          <a:p>
            <a:r>
              <a:rPr lang="it-IT" sz="2000" b="1" dirty="0"/>
              <a:t>sono ancora pieni il cielo e la terra…’’ </a:t>
            </a:r>
          </a:p>
        </p:txBody>
      </p:sp>
      <p:pic>
        <p:nvPicPr>
          <p:cNvPr id="5" name="Immagine 4" descr="Punto Interrogativo Disegni Da Colorare - Ultra Coloring P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80" y="836712"/>
            <a:ext cx="32403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Bellissime immagini della natura del nostro pianeta - YouTub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844603"/>
            <a:ext cx="292925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Un Bambino Malato Che Si Trova A Letto Con Un Termometro Nella Sua Bocca  Immagine Stock - Immagine di acuto, freddo: 628569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63" y="3429001"/>
            <a:ext cx="233934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hock all'alba nel cimitero del paese, profanata la tomba di una donna  morta 21 anni fa. | TGFuneral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88" y="4977828"/>
            <a:ext cx="2443713" cy="140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i Stock - Ritratto Di Madre E Bambino. Bella Donna Con Un Bambino In  Braccio. Immagine Di Felice Maternità E Famiglia. Image 89041226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909564"/>
            <a:ext cx="2638425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860664" y="5679577"/>
            <a:ext cx="38276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Ricopia sul quaderno le immagini e scrivi sotto ad ognuna la </a:t>
            </a:r>
            <a:r>
              <a:rPr lang="it-IT" sz="2400" b="1" u="sng" dirty="0"/>
              <a:t>domanda di senso </a:t>
            </a:r>
            <a:r>
              <a:rPr lang="it-IT" b="1" dirty="0"/>
              <a:t>che ti suscita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8288" y="1582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RELIGIOSITA’ E RELIGIONE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980730"/>
            <a:ext cx="8784976" cy="1944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/>
              <a:t>L’uomo fin dalle origini, affascinato dai segreti della natura, della vita e dalla morte ha cercato di intravedere il mistero di Dio. Così, i diversi </a:t>
            </a:r>
            <a:r>
              <a:rPr lang="it-IT" sz="2400" b="1" i="1" u="sng" dirty="0">
                <a:solidFill>
                  <a:srgbClr val="FF0000"/>
                </a:solidFill>
              </a:rPr>
              <a:t>sentimenti religiosi </a:t>
            </a:r>
            <a:r>
              <a:rPr lang="it-IT" sz="2400" b="1" dirty="0"/>
              <a:t>hanno portato alla nascita delle </a:t>
            </a:r>
            <a:r>
              <a:rPr lang="it-IT" sz="2400" b="1" i="1" u="sng" dirty="0">
                <a:solidFill>
                  <a:srgbClr val="FF0000"/>
                </a:solidFill>
              </a:rPr>
              <a:t>religioni</a:t>
            </a:r>
            <a:r>
              <a:rPr lang="it-IT" sz="24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Gli elementi della religione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59896" y="408131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RELIGIONE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51060" y="412446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TEMPI  SACRI </a:t>
            </a:r>
          </a:p>
          <a:p>
            <a:r>
              <a:rPr lang="it-IT" b="1" dirty="0"/>
              <a:t>E FESTE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84232" y="30070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IDEA DELL’ ALDILA</a:t>
            </a:r>
            <a:r>
              <a:rPr lang="it-IT" dirty="0"/>
              <a:t>’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51060" y="54603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LIBRI SACRI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8048" y="570501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RITI E PREGHIERE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44272" y="539887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GUIDE RELIGIOSE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80257" y="289205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IDEA DELLA DIVINITA</a:t>
            </a:r>
            <a:r>
              <a:rPr lang="it-IT" dirty="0"/>
              <a:t>’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519936" y="289205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GRUPPI DI UOMINI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84232" y="41473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LUOGHI SACRI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47828" y="56588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REGOLE</a:t>
            </a:r>
          </a:p>
        </p:txBody>
      </p:sp>
      <p:cxnSp>
        <p:nvCxnSpPr>
          <p:cNvPr id="15" name="Connettore 2 14"/>
          <p:cNvCxnSpPr>
            <a:endCxn id="13" idx="0"/>
          </p:cNvCxnSpPr>
          <p:nvPr/>
        </p:nvCxnSpPr>
        <p:spPr>
          <a:xfrm flipH="1">
            <a:off x="5159896" y="4604540"/>
            <a:ext cx="792088" cy="105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926957" y="4516671"/>
            <a:ext cx="1232940" cy="93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4" idx="1"/>
          </p:cNvCxnSpPr>
          <p:nvPr/>
        </p:nvCxnSpPr>
        <p:spPr>
          <a:xfrm flipH="1" flipV="1">
            <a:off x="4064434" y="4332005"/>
            <a:ext cx="1095463" cy="10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3935761" y="3330243"/>
            <a:ext cx="1224137" cy="914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312024" y="4604539"/>
            <a:ext cx="792088" cy="1040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7224897" y="4401438"/>
            <a:ext cx="1368152" cy="101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224898" y="4314457"/>
            <a:ext cx="8873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6132004" y="3538381"/>
            <a:ext cx="19058" cy="51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V="1">
            <a:off x="7181846" y="3538380"/>
            <a:ext cx="822367" cy="64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0837" y="2132856"/>
            <a:ext cx="874221" cy="8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itorno a scuola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8_TF02895269.potx" id="{1C214241-D945-4D75-B347-AF1011A3A95B}" vid="{0B3C1E38-EC11-482C-B584-F4914ED12268}"/>
    </a:ext>
  </a:extLst>
</a:theme>
</file>

<file path=ppt/theme/theme2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40262f94-9f35-4ac3-9a90-690165a166b7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con immagini autunnali divertenti (widescreen)</Template>
  <TotalTime>152</TotalTime>
  <Words>343</Words>
  <Application>Microsoft Office PowerPoint</Application>
  <PresentationFormat>Widescreen</PresentationFormat>
  <Paragraphs>72</Paragraphs>
  <Slides>11</Slides>
  <Notes>4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Cambria</vt:lpstr>
      <vt:lpstr>Ritorno a scuola 16x9</vt:lpstr>
      <vt:lpstr>Documento</vt:lpstr>
      <vt:lpstr>ATTIVITA’ ASINCRONA</vt:lpstr>
      <vt:lpstr>Presentazione standard di PowerPoint</vt:lpstr>
      <vt:lpstr>RACCONTI D’AUTUNNO</vt:lpstr>
      <vt:lpstr>Presentazione standard di PowerPoint</vt:lpstr>
      <vt:lpstr>Presentazione standard di PowerPoint</vt:lpstr>
      <vt:lpstr>IT’S HALLOWEEN: READ AND COMPLETE </vt:lpstr>
      <vt:lpstr>IT’S HALLOWEEN</vt:lpstr>
      <vt:lpstr>DOMANDE DI SENSO</vt:lpstr>
      <vt:lpstr>RELIGIOSITA’ E RELIGIONE</vt:lpstr>
      <vt:lpstr>POLITEISTE e MONOTEISTE</vt:lpstr>
      <vt:lpstr>Completa i seguenti testi con le parole date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 e contenuto con elenco</dc:title>
  <dc:creator>Rosa Zanfardino</dc:creator>
  <cp:lastModifiedBy>Raffaella Castiello</cp:lastModifiedBy>
  <cp:revision>29</cp:revision>
  <dcterms:created xsi:type="dcterms:W3CDTF">2020-10-27T16:25:19Z</dcterms:created>
  <dcterms:modified xsi:type="dcterms:W3CDTF">2020-10-28T20:16:44Z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