
<file path=[Content_Types].xml><?xml version="1.0" encoding="utf-8"?>
<Types xmlns="http://schemas.openxmlformats.org/package/2006/content-types">
  <Default Extension="glb" ContentType="model/gltf.binary"/>
  <Default Extension="jpeg" ContentType="image/jpeg"/>
  <Default Extension="jpg" ContentType="image/gif"/>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4" r:id="rId5"/>
    <p:sldId id="258" r:id="rId6"/>
    <p:sldId id="265" r:id="rId7"/>
    <p:sldId id="266" r:id="rId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0" d="100"/>
          <a:sy n="80" d="100"/>
        </p:scale>
        <p:origin x="60"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3B96A1-621D-40F1-9D9D-833F44759A6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9EA7512-AC59-4F0D-A6FD-5BE639CB83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A272D15-B0F5-4920-B8E4-23EAA601207C}"/>
              </a:ext>
            </a:extLst>
          </p:cNvPr>
          <p:cNvSpPr>
            <a:spLocks noGrp="1"/>
          </p:cNvSpPr>
          <p:nvPr>
            <p:ph type="dt" sz="half" idx="10"/>
          </p:nvPr>
        </p:nvSpPr>
        <p:spPr/>
        <p:txBody>
          <a:bodyPr/>
          <a:lstStyle/>
          <a:p>
            <a:fld id="{878998E4-DFD9-460F-A5F4-F88C8195B9CE}" type="datetimeFigureOut">
              <a:rPr lang="it-IT" smtClean="0"/>
              <a:t>27/10/2020</a:t>
            </a:fld>
            <a:endParaRPr lang="it-IT"/>
          </a:p>
        </p:txBody>
      </p:sp>
      <p:sp>
        <p:nvSpPr>
          <p:cNvPr id="5" name="Segnaposto piè di pagina 4">
            <a:extLst>
              <a:ext uri="{FF2B5EF4-FFF2-40B4-BE49-F238E27FC236}">
                <a16:creationId xmlns:a16="http://schemas.microsoft.com/office/drawing/2014/main" id="{121BD9C8-8142-41E6-BC4C-461D8C7B038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35EBA28-22AF-423D-83A8-E4C0C51906E8}"/>
              </a:ext>
            </a:extLst>
          </p:cNvPr>
          <p:cNvSpPr>
            <a:spLocks noGrp="1"/>
          </p:cNvSpPr>
          <p:nvPr>
            <p:ph type="sldNum" sz="quarter" idx="12"/>
          </p:nvPr>
        </p:nvSpPr>
        <p:spPr/>
        <p:txBody>
          <a:bodyPr/>
          <a:lstStyle/>
          <a:p>
            <a:fld id="{A0BF5B0B-7F36-45C6-ABC5-16596CC2B19F}" type="slidenum">
              <a:rPr lang="it-IT" smtClean="0"/>
              <a:t>‹N›</a:t>
            </a:fld>
            <a:endParaRPr lang="it-IT"/>
          </a:p>
        </p:txBody>
      </p:sp>
    </p:spTree>
    <p:extLst>
      <p:ext uri="{BB962C8B-B14F-4D97-AF65-F5344CB8AC3E}">
        <p14:creationId xmlns:p14="http://schemas.microsoft.com/office/powerpoint/2010/main" val="3646539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BAE639-663E-4C34-9327-464D1435D7E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FA35F09-B4E6-4B2B-A33F-20E0EA9D671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DACFAF3-9C6C-4C73-8E09-0B7FAE2959D7}"/>
              </a:ext>
            </a:extLst>
          </p:cNvPr>
          <p:cNvSpPr>
            <a:spLocks noGrp="1"/>
          </p:cNvSpPr>
          <p:nvPr>
            <p:ph type="dt" sz="half" idx="10"/>
          </p:nvPr>
        </p:nvSpPr>
        <p:spPr/>
        <p:txBody>
          <a:bodyPr/>
          <a:lstStyle/>
          <a:p>
            <a:fld id="{878998E4-DFD9-460F-A5F4-F88C8195B9CE}" type="datetimeFigureOut">
              <a:rPr lang="it-IT" smtClean="0"/>
              <a:t>27/10/2020</a:t>
            </a:fld>
            <a:endParaRPr lang="it-IT"/>
          </a:p>
        </p:txBody>
      </p:sp>
      <p:sp>
        <p:nvSpPr>
          <p:cNvPr id="5" name="Segnaposto piè di pagina 4">
            <a:extLst>
              <a:ext uri="{FF2B5EF4-FFF2-40B4-BE49-F238E27FC236}">
                <a16:creationId xmlns:a16="http://schemas.microsoft.com/office/drawing/2014/main" id="{AD26BF50-88F5-43C8-8FC3-C08CE05C961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2A73863-E7F5-46FB-8F3A-E1C5669F940C}"/>
              </a:ext>
            </a:extLst>
          </p:cNvPr>
          <p:cNvSpPr>
            <a:spLocks noGrp="1"/>
          </p:cNvSpPr>
          <p:nvPr>
            <p:ph type="sldNum" sz="quarter" idx="12"/>
          </p:nvPr>
        </p:nvSpPr>
        <p:spPr/>
        <p:txBody>
          <a:bodyPr/>
          <a:lstStyle/>
          <a:p>
            <a:fld id="{A0BF5B0B-7F36-45C6-ABC5-16596CC2B19F}" type="slidenum">
              <a:rPr lang="it-IT" smtClean="0"/>
              <a:t>‹N›</a:t>
            </a:fld>
            <a:endParaRPr lang="it-IT"/>
          </a:p>
        </p:txBody>
      </p:sp>
    </p:spTree>
    <p:extLst>
      <p:ext uri="{BB962C8B-B14F-4D97-AF65-F5344CB8AC3E}">
        <p14:creationId xmlns:p14="http://schemas.microsoft.com/office/powerpoint/2010/main" val="1308811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16AC6B9-C750-4845-8579-FD3231707E8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801EE29-375C-4EE6-8C1D-76C2D8536F67}"/>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B2D455B-7078-4510-86EC-AC775533AD62}"/>
              </a:ext>
            </a:extLst>
          </p:cNvPr>
          <p:cNvSpPr>
            <a:spLocks noGrp="1"/>
          </p:cNvSpPr>
          <p:nvPr>
            <p:ph type="dt" sz="half" idx="10"/>
          </p:nvPr>
        </p:nvSpPr>
        <p:spPr/>
        <p:txBody>
          <a:bodyPr/>
          <a:lstStyle/>
          <a:p>
            <a:fld id="{878998E4-DFD9-460F-A5F4-F88C8195B9CE}" type="datetimeFigureOut">
              <a:rPr lang="it-IT" smtClean="0"/>
              <a:t>27/10/2020</a:t>
            </a:fld>
            <a:endParaRPr lang="it-IT"/>
          </a:p>
        </p:txBody>
      </p:sp>
      <p:sp>
        <p:nvSpPr>
          <p:cNvPr id="5" name="Segnaposto piè di pagina 4">
            <a:extLst>
              <a:ext uri="{FF2B5EF4-FFF2-40B4-BE49-F238E27FC236}">
                <a16:creationId xmlns:a16="http://schemas.microsoft.com/office/drawing/2014/main" id="{C45EA811-FDAC-41E3-AAE3-AB2FA392F1A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FAC87C8-1E28-4226-8E2A-D6B50A610198}"/>
              </a:ext>
            </a:extLst>
          </p:cNvPr>
          <p:cNvSpPr>
            <a:spLocks noGrp="1"/>
          </p:cNvSpPr>
          <p:nvPr>
            <p:ph type="sldNum" sz="quarter" idx="12"/>
          </p:nvPr>
        </p:nvSpPr>
        <p:spPr/>
        <p:txBody>
          <a:bodyPr/>
          <a:lstStyle/>
          <a:p>
            <a:fld id="{A0BF5B0B-7F36-45C6-ABC5-16596CC2B19F}" type="slidenum">
              <a:rPr lang="it-IT" smtClean="0"/>
              <a:t>‹N›</a:t>
            </a:fld>
            <a:endParaRPr lang="it-IT"/>
          </a:p>
        </p:txBody>
      </p:sp>
    </p:spTree>
    <p:extLst>
      <p:ext uri="{BB962C8B-B14F-4D97-AF65-F5344CB8AC3E}">
        <p14:creationId xmlns:p14="http://schemas.microsoft.com/office/powerpoint/2010/main" val="3554512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DDB39D-1879-4210-B8A8-C0F17AB7C3D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C8A3719-5D37-4924-B567-EAD92218699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4235C22-2208-4008-BFF8-B1F0FACE57B8}"/>
              </a:ext>
            </a:extLst>
          </p:cNvPr>
          <p:cNvSpPr>
            <a:spLocks noGrp="1"/>
          </p:cNvSpPr>
          <p:nvPr>
            <p:ph type="dt" sz="half" idx="10"/>
          </p:nvPr>
        </p:nvSpPr>
        <p:spPr/>
        <p:txBody>
          <a:bodyPr/>
          <a:lstStyle/>
          <a:p>
            <a:fld id="{878998E4-DFD9-460F-A5F4-F88C8195B9CE}" type="datetimeFigureOut">
              <a:rPr lang="it-IT" smtClean="0"/>
              <a:t>27/10/2020</a:t>
            </a:fld>
            <a:endParaRPr lang="it-IT"/>
          </a:p>
        </p:txBody>
      </p:sp>
      <p:sp>
        <p:nvSpPr>
          <p:cNvPr id="5" name="Segnaposto piè di pagina 4">
            <a:extLst>
              <a:ext uri="{FF2B5EF4-FFF2-40B4-BE49-F238E27FC236}">
                <a16:creationId xmlns:a16="http://schemas.microsoft.com/office/drawing/2014/main" id="{5BDE3EA9-54BC-47B4-B942-2F878E16EB1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05127AA-E4F4-47CA-A91D-4E04C45AA9C3}"/>
              </a:ext>
            </a:extLst>
          </p:cNvPr>
          <p:cNvSpPr>
            <a:spLocks noGrp="1"/>
          </p:cNvSpPr>
          <p:nvPr>
            <p:ph type="sldNum" sz="quarter" idx="12"/>
          </p:nvPr>
        </p:nvSpPr>
        <p:spPr/>
        <p:txBody>
          <a:bodyPr/>
          <a:lstStyle/>
          <a:p>
            <a:fld id="{A0BF5B0B-7F36-45C6-ABC5-16596CC2B19F}" type="slidenum">
              <a:rPr lang="it-IT" smtClean="0"/>
              <a:t>‹N›</a:t>
            </a:fld>
            <a:endParaRPr lang="it-IT"/>
          </a:p>
        </p:txBody>
      </p:sp>
    </p:spTree>
    <p:extLst>
      <p:ext uri="{BB962C8B-B14F-4D97-AF65-F5344CB8AC3E}">
        <p14:creationId xmlns:p14="http://schemas.microsoft.com/office/powerpoint/2010/main" val="117244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EC465C-29B2-4168-B2BE-F8BB33A8AF1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79634E7-0386-48BD-8789-316E3AEE91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FC10B0D4-22C2-430A-9A17-EB22D3A423FA}"/>
              </a:ext>
            </a:extLst>
          </p:cNvPr>
          <p:cNvSpPr>
            <a:spLocks noGrp="1"/>
          </p:cNvSpPr>
          <p:nvPr>
            <p:ph type="dt" sz="half" idx="10"/>
          </p:nvPr>
        </p:nvSpPr>
        <p:spPr/>
        <p:txBody>
          <a:bodyPr/>
          <a:lstStyle/>
          <a:p>
            <a:fld id="{878998E4-DFD9-460F-A5F4-F88C8195B9CE}" type="datetimeFigureOut">
              <a:rPr lang="it-IT" smtClean="0"/>
              <a:t>27/10/2020</a:t>
            </a:fld>
            <a:endParaRPr lang="it-IT"/>
          </a:p>
        </p:txBody>
      </p:sp>
      <p:sp>
        <p:nvSpPr>
          <p:cNvPr id="5" name="Segnaposto piè di pagina 4">
            <a:extLst>
              <a:ext uri="{FF2B5EF4-FFF2-40B4-BE49-F238E27FC236}">
                <a16:creationId xmlns:a16="http://schemas.microsoft.com/office/drawing/2014/main" id="{E6C18F37-52A7-4F88-82C6-AF2345A1568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A4FCBAD-7CB5-4853-89BF-1B351DE17F67}"/>
              </a:ext>
            </a:extLst>
          </p:cNvPr>
          <p:cNvSpPr>
            <a:spLocks noGrp="1"/>
          </p:cNvSpPr>
          <p:nvPr>
            <p:ph type="sldNum" sz="quarter" idx="12"/>
          </p:nvPr>
        </p:nvSpPr>
        <p:spPr/>
        <p:txBody>
          <a:bodyPr/>
          <a:lstStyle/>
          <a:p>
            <a:fld id="{A0BF5B0B-7F36-45C6-ABC5-16596CC2B19F}" type="slidenum">
              <a:rPr lang="it-IT" smtClean="0"/>
              <a:t>‹N›</a:t>
            </a:fld>
            <a:endParaRPr lang="it-IT"/>
          </a:p>
        </p:txBody>
      </p:sp>
    </p:spTree>
    <p:extLst>
      <p:ext uri="{BB962C8B-B14F-4D97-AF65-F5344CB8AC3E}">
        <p14:creationId xmlns:p14="http://schemas.microsoft.com/office/powerpoint/2010/main" val="776505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2F1A1E-65BF-44BA-B886-E9D0E31A5F4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41ABEA1-8C11-4B4A-9DC8-E332E4180B6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272FA6E3-3E57-4DB0-B61B-640D0694EA1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3B352856-9F10-4F49-89FF-59C53480E33E}"/>
              </a:ext>
            </a:extLst>
          </p:cNvPr>
          <p:cNvSpPr>
            <a:spLocks noGrp="1"/>
          </p:cNvSpPr>
          <p:nvPr>
            <p:ph type="dt" sz="half" idx="10"/>
          </p:nvPr>
        </p:nvSpPr>
        <p:spPr/>
        <p:txBody>
          <a:bodyPr/>
          <a:lstStyle/>
          <a:p>
            <a:fld id="{878998E4-DFD9-460F-A5F4-F88C8195B9CE}" type="datetimeFigureOut">
              <a:rPr lang="it-IT" smtClean="0"/>
              <a:t>27/10/2020</a:t>
            </a:fld>
            <a:endParaRPr lang="it-IT"/>
          </a:p>
        </p:txBody>
      </p:sp>
      <p:sp>
        <p:nvSpPr>
          <p:cNvPr id="6" name="Segnaposto piè di pagina 5">
            <a:extLst>
              <a:ext uri="{FF2B5EF4-FFF2-40B4-BE49-F238E27FC236}">
                <a16:creationId xmlns:a16="http://schemas.microsoft.com/office/drawing/2014/main" id="{F0BDEFD7-946B-4CB3-9CFF-CB3B81AA465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2F0EC0F-45EA-4B0A-A681-F51CF37DD54B}"/>
              </a:ext>
            </a:extLst>
          </p:cNvPr>
          <p:cNvSpPr>
            <a:spLocks noGrp="1"/>
          </p:cNvSpPr>
          <p:nvPr>
            <p:ph type="sldNum" sz="quarter" idx="12"/>
          </p:nvPr>
        </p:nvSpPr>
        <p:spPr/>
        <p:txBody>
          <a:bodyPr/>
          <a:lstStyle/>
          <a:p>
            <a:fld id="{A0BF5B0B-7F36-45C6-ABC5-16596CC2B19F}" type="slidenum">
              <a:rPr lang="it-IT" smtClean="0"/>
              <a:t>‹N›</a:t>
            </a:fld>
            <a:endParaRPr lang="it-IT"/>
          </a:p>
        </p:txBody>
      </p:sp>
    </p:spTree>
    <p:extLst>
      <p:ext uri="{BB962C8B-B14F-4D97-AF65-F5344CB8AC3E}">
        <p14:creationId xmlns:p14="http://schemas.microsoft.com/office/powerpoint/2010/main" val="2391057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16DBE1-F2D1-4B6F-ADBB-40E5828D40A4}"/>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A9FF19E-A6D2-45ED-865A-A479DC7114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FE0F266-73F0-45BD-A0F2-1F940F66029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E86CDEE-544E-4EA3-94F2-A1F636E53B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C75CC04-508C-46AF-BC83-9C67DAA5E5E7}"/>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2D0EE39-BE33-4A9F-A630-F2ED9B557022}"/>
              </a:ext>
            </a:extLst>
          </p:cNvPr>
          <p:cNvSpPr>
            <a:spLocks noGrp="1"/>
          </p:cNvSpPr>
          <p:nvPr>
            <p:ph type="dt" sz="half" idx="10"/>
          </p:nvPr>
        </p:nvSpPr>
        <p:spPr/>
        <p:txBody>
          <a:bodyPr/>
          <a:lstStyle/>
          <a:p>
            <a:fld id="{878998E4-DFD9-460F-A5F4-F88C8195B9CE}" type="datetimeFigureOut">
              <a:rPr lang="it-IT" smtClean="0"/>
              <a:t>27/10/2020</a:t>
            </a:fld>
            <a:endParaRPr lang="it-IT"/>
          </a:p>
        </p:txBody>
      </p:sp>
      <p:sp>
        <p:nvSpPr>
          <p:cNvPr id="8" name="Segnaposto piè di pagina 7">
            <a:extLst>
              <a:ext uri="{FF2B5EF4-FFF2-40B4-BE49-F238E27FC236}">
                <a16:creationId xmlns:a16="http://schemas.microsoft.com/office/drawing/2014/main" id="{2BE73194-3E49-48CE-8B41-6B2C7AA3E4A3}"/>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19403F25-CD73-4AD8-810B-E596ECA8FC22}"/>
              </a:ext>
            </a:extLst>
          </p:cNvPr>
          <p:cNvSpPr>
            <a:spLocks noGrp="1"/>
          </p:cNvSpPr>
          <p:nvPr>
            <p:ph type="sldNum" sz="quarter" idx="12"/>
          </p:nvPr>
        </p:nvSpPr>
        <p:spPr/>
        <p:txBody>
          <a:bodyPr/>
          <a:lstStyle/>
          <a:p>
            <a:fld id="{A0BF5B0B-7F36-45C6-ABC5-16596CC2B19F}" type="slidenum">
              <a:rPr lang="it-IT" smtClean="0"/>
              <a:t>‹N›</a:t>
            </a:fld>
            <a:endParaRPr lang="it-IT"/>
          </a:p>
        </p:txBody>
      </p:sp>
    </p:spTree>
    <p:extLst>
      <p:ext uri="{BB962C8B-B14F-4D97-AF65-F5344CB8AC3E}">
        <p14:creationId xmlns:p14="http://schemas.microsoft.com/office/powerpoint/2010/main" val="2677071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E7F51A-0FCE-422D-B418-965F6F9E8E7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698355F-A563-4780-8ECA-67D1DBDEAD5A}"/>
              </a:ext>
            </a:extLst>
          </p:cNvPr>
          <p:cNvSpPr>
            <a:spLocks noGrp="1"/>
          </p:cNvSpPr>
          <p:nvPr>
            <p:ph type="dt" sz="half" idx="10"/>
          </p:nvPr>
        </p:nvSpPr>
        <p:spPr/>
        <p:txBody>
          <a:bodyPr/>
          <a:lstStyle/>
          <a:p>
            <a:fld id="{878998E4-DFD9-460F-A5F4-F88C8195B9CE}" type="datetimeFigureOut">
              <a:rPr lang="it-IT" smtClean="0"/>
              <a:t>27/10/2020</a:t>
            </a:fld>
            <a:endParaRPr lang="it-IT"/>
          </a:p>
        </p:txBody>
      </p:sp>
      <p:sp>
        <p:nvSpPr>
          <p:cNvPr id="4" name="Segnaposto piè di pagina 3">
            <a:extLst>
              <a:ext uri="{FF2B5EF4-FFF2-40B4-BE49-F238E27FC236}">
                <a16:creationId xmlns:a16="http://schemas.microsoft.com/office/drawing/2014/main" id="{D9A13DD2-0BD5-41C0-971D-9C2C55EFB0D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965A8C29-8F54-4C07-BB65-F9A2E5B4C4DB}"/>
              </a:ext>
            </a:extLst>
          </p:cNvPr>
          <p:cNvSpPr>
            <a:spLocks noGrp="1"/>
          </p:cNvSpPr>
          <p:nvPr>
            <p:ph type="sldNum" sz="quarter" idx="12"/>
          </p:nvPr>
        </p:nvSpPr>
        <p:spPr/>
        <p:txBody>
          <a:bodyPr/>
          <a:lstStyle/>
          <a:p>
            <a:fld id="{A0BF5B0B-7F36-45C6-ABC5-16596CC2B19F}" type="slidenum">
              <a:rPr lang="it-IT" smtClean="0"/>
              <a:t>‹N›</a:t>
            </a:fld>
            <a:endParaRPr lang="it-IT"/>
          </a:p>
        </p:txBody>
      </p:sp>
    </p:spTree>
    <p:extLst>
      <p:ext uri="{BB962C8B-B14F-4D97-AF65-F5344CB8AC3E}">
        <p14:creationId xmlns:p14="http://schemas.microsoft.com/office/powerpoint/2010/main" val="379402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8DF648B-2DD4-4B05-A816-3506890FF39D}"/>
              </a:ext>
            </a:extLst>
          </p:cNvPr>
          <p:cNvSpPr>
            <a:spLocks noGrp="1"/>
          </p:cNvSpPr>
          <p:nvPr>
            <p:ph type="dt" sz="half" idx="10"/>
          </p:nvPr>
        </p:nvSpPr>
        <p:spPr/>
        <p:txBody>
          <a:bodyPr/>
          <a:lstStyle/>
          <a:p>
            <a:fld id="{878998E4-DFD9-460F-A5F4-F88C8195B9CE}" type="datetimeFigureOut">
              <a:rPr lang="it-IT" smtClean="0"/>
              <a:t>27/10/2020</a:t>
            </a:fld>
            <a:endParaRPr lang="it-IT"/>
          </a:p>
        </p:txBody>
      </p:sp>
      <p:sp>
        <p:nvSpPr>
          <p:cNvPr id="3" name="Segnaposto piè di pagina 2">
            <a:extLst>
              <a:ext uri="{FF2B5EF4-FFF2-40B4-BE49-F238E27FC236}">
                <a16:creationId xmlns:a16="http://schemas.microsoft.com/office/drawing/2014/main" id="{4E2D9A2E-226F-4FFE-8B6E-838BA9FC13A1}"/>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B9A94B67-AA79-4335-AF61-5406720B3593}"/>
              </a:ext>
            </a:extLst>
          </p:cNvPr>
          <p:cNvSpPr>
            <a:spLocks noGrp="1"/>
          </p:cNvSpPr>
          <p:nvPr>
            <p:ph type="sldNum" sz="quarter" idx="12"/>
          </p:nvPr>
        </p:nvSpPr>
        <p:spPr/>
        <p:txBody>
          <a:bodyPr/>
          <a:lstStyle/>
          <a:p>
            <a:fld id="{A0BF5B0B-7F36-45C6-ABC5-16596CC2B19F}" type="slidenum">
              <a:rPr lang="it-IT" smtClean="0"/>
              <a:t>‹N›</a:t>
            </a:fld>
            <a:endParaRPr lang="it-IT"/>
          </a:p>
        </p:txBody>
      </p:sp>
    </p:spTree>
    <p:extLst>
      <p:ext uri="{BB962C8B-B14F-4D97-AF65-F5344CB8AC3E}">
        <p14:creationId xmlns:p14="http://schemas.microsoft.com/office/powerpoint/2010/main" val="4221191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84CE9E-C98B-45E3-958F-CCD915A1C06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FA694A0-6D2B-450F-B7DE-1A4150E204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729A439-2ED0-4729-AFE0-39DAB0C7EE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5AD8839-FC81-4733-AE67-1742F4005D9D}"/>
              </a:ext>
            </a:extLst>
          </p:cNvPr>
          <p:cNvSpPr>
            <a:spLocks noGrp="1"/>
          </p:cNvSpPr>
          <p:nvPr>
            <p:ph type="dt" sz="half" idx="10"/>
          </p:nvPr>
        </p:nvSpPr>
        <p:spPr/>
        <p:txBody>
          <a:bodyPr/>
          <a:lstStyle/>
          <a:p>
            <a:fld id="{878998E4-DFD9-460F-A5F4-F88C8195B9CE}" type="datetimeFigureOut">
              <a:rPr lang="it-IT" smtClean="0"/>
              <a:t>27/10/2020</a:t>
            </a:fld>
            <a:endParaRPr lang="it-IT"/>
          </a:p>
        </p:txBody>
      </p:sp>
      <p:sp>
        <p:nvSpPr>
          <p:cNvPr id="6" name="Segnaposto piè di pagina 5">
            <a:extLst>
              <a:ext uri="{FF2B5EF4-FFF2-40B4-BE49-F238E27FC236}">
                <a16:creationId xmlns:a16="http://schemas.microsoft.com/office/drawing/2014/main" id="{2C2DC435-6B34-4125-9032-9E371E2B5E6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B4EE0C0-E114-4D1D-9166-FF3FA01E6F8E}"/>
              </a:ext>
            </a:extLst>
          </p:cNvPr>
          <p:cNvSpPr>
            <a:spLocks noGrp="1"/>
          </p:cNvSpPr>
          <p:nvPr>
            <p:ph type="sldNum" sz="quarter" idx="12"/>
          </p:nvPr>
        </p:nvSpPr>
        <p:spPr/>
        <p:txBody>
          <a:bodyPr/>
          <a:lstStyle/>
          <a:p>
            <a:fld id="{A0BF5B0B-7F36-45C6-ABC5-16596CC2B19F}" type="slidenum">
              <a:rPr lang="it-IT" smtClean="0"/>
              <a:t>‹N›</a:t>
            </a:fld>
            <a:endParaRPr lang="it-IT"/>
          </a:p>
        </p:txBody>
      </p:sp>
    </p:spTree>
    <p:extLst>
      <p:ext uri="{BB962C8B-B14F-4D97-AF65-F5344CB8AC3E}">
        <p14:creationId xmlns:p14="http://schemas.microsoft.com/office/powerpoint/2010/main" val="289422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7EF5E7-758C-4320-AD70-970A23DCDD5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C7D2945C-5337-4D71-8360-FBEC0FE19B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4FB2ECD-5AF7-444E-933C-CE904F62DA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123EB36-4F75-482D-9E79-B435B45BFF5F}"/>
              </a:ext>
            </a:extLst>
          </p:cNvPr>
          <p:cNvSpPr>
            <a:spLocks noGrp="1"/>
          </p:cNvSpPr>
          <p:nvPr>
            <p:ph type="dt" sz="half" idx="10"/>
          </p:nvPr>
        </p:nvSpPr>
        <p:spPr/>
        <p:txBody>
          <a:bodyPr/>
          <a:lstStyle/>
          <a:p>
            <a:fld id="{878998E4-DFD9-460F-A5F4-F88C8195B9CE}" type="datetimeFigureOut">
              <a:rPr lang="it-IT" smtClean="0"/>
              <a:t>27/10/2020</a:t>
            </a:fld>
            <a:endParaRPr lang="it-IT"/>
          </a:p>
        </p:txBody>
      </p:sp>
      <p:sp>
        <p:nvSpPr>
          <p:cNvPr id="6" name="Segnaposto piè di pagina 5">
            <a:extLst>
              <a:ext uri="{FF2B5EF4-FFF2-40B4-BE49-F238E27FC236}">
                <a16:creationId xmlns:a16="http://schemas.microsoft.com/office/drawing/2014/main" id="{7AA0FF56-612C-4DAE-BE22-43BBEE40426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1000FAB-F9B9-496B-848A-95C451F831F9}"/>
              </a:ext>
            </a:extLst>
          </p:cNvPr>
          <p:cNvSpPr>
            <a:spLocks noGrp="1"/>
          </p:cNvSpPr>
          <p:nvPr>
            <p:ph type="sldNum" sz="quarter" idx="12"/>
          </p:nvPr>
        </p:nvSpPr>
        <p:spPr/>
        <p:txBody>
          <a:bodyPr/>
          <a:lstStyle/>
          <a:p>
            <a:fld id="{A0BF5B0B-7F36-45C6-ABC5-16596CC2B19F}" type="slidenum">
              <a:rPr lang="it-IT" smtClean="0"/>
              <a:t>‹N›</a:t>
            </a:fld>
            <a:endParaRPr lang="it-IT"/>
          </a:p>
        </p:txBody>
      </p:sp>
    </p:spTree>
    <p:extLst>
      <p:ext uri="{BB962C8B-B14F-4D97-AF65-F5344CB8AC3E}">
        <p14:creationId xmlns:p14="http://schemas.microsoft.com/office/powerpoint/2010/main" val="1230885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C21AD7A-F575-4AFC-BD79-90E94657F0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263086A-77F9-45C7-B68D-FE7BBBFAFD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573F7DE-B0A6-4CFC-823B-B690000853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8998E4-DFD9-460F-A5F4-F88C8195B9CE}" type="datetimeFigureOut">
              <a:rPr lang="it-IT" smtClean="0"/>
              <a:t>27/10/2020</a:t>
            </a:fld>
            <a:endParaRPr lang="it-IT"/>
          </a:p>
        </p:txBody>
      </p:sp>
      <p:sp>
        <p:nvSpPr>
          <p:cNvPr id="5" name="Segnaposto piè di pagina 4">
            <a:extLst>
              <a:ext uri="{FF2B5EF4-FFF2-40B4-BE49-F238E27FC236}">
                <a16:creationId xmlns:a16="http://schemas.microsoft.com/office/drawing/2014/main" id="{2701A3BA-D6FC-4768-80B0-CC2F28754A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FD4F17AE-6F58-48A1-8BA2-C997030DA0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BF5B0B-7F36-45C6-ABC5-16596CC2B19F}" type="slidenum">
              <a:rPr lang="it-IT" smtClean="0"/>
              <a:t>‹N›</a:t>
            </a:fld>
            <a:endParaRPr lang="it-IT"/>
          </a:p>
        </p:txBody>
      </p:sp>
    </p:spTree>
    <p:extLst>
      <p:ext uri="{BB962C8B-B14F-4D97-AF65-F5344CB8AC3E}">
        <p14:creationId xmlns:p14="http://schemas.microsoft.com/office/powerpoint/2010/main" val="3459924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learningapps.org/display?v=px4sarkwk20"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hyperlink" Target="https://learningapps.org/display?v=ps6c7esi320" TargetMode="External"/><Relationship Id="rId4" Type="http://schemas.openxmlformats.org/officeDocument/2006/relationships/hyperlink" Target="https://learningapps.org/display?v=p0m8gakta20"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learningapps.org/14637114"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hyperlink" Target="https://learningapps.org/display?v=ppmxho0an20"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17/06/relationships/model3d" Target="../media/model3d2.glb"/><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learningapps.org/display?v=paxq6k5un20" TargetMode="External"/><Relationship Id="rId1" Type="http://schemas.openxmlformats.org/officeDocument/2006/relationships/slideLayout" Target="../slideLayouts/slideLayout7.xml"/><Relationship Id="rId4" Type="http://schemas.openxmlformats.org/officeDocument/2006/relationships/hyperlink" Target="http://2010.igem.org/Team:UNIPV-Pavia/Material_Method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477D4C-0380-4E39-BFF4-2DEA4C8D76A5}"/>
              </a:ext>
            </a:extLst>
          </p:cNvPr>
          <p:cNvSpPr>
            <a:spLocks noGrp="1"/>
          </p:cNvSpPr>
          <p:nvPr>
            <p:ph type="ctrTitle"/>
          </p:nvPr>
        </p:nvSpPr>
        <p:spPr/>
        <p:txBody>
          <a:bodyPr/>
          <a:lstStyle/>
          <a:p>
            <a:r>
              <a:rPr lang="it-IT" dirty="0"/>
              <a:t>A scuola con Learning apps</a:t>
            </a:r>
          </a:p>
        </p:txBody>
      </p:sp>
      <p:sp>
        <p:nvSpPr>
          <p:cNvPr id="3" name="Sottotitolo 2">
            <a:extLst>
              <a:ext uri="{FF2B5EF4-FFF2-40B4-BE49-F238E27FC236}">
                <a16:creationId xmlns:a16="http://schemas.microsoft.com/office/drawing/2014/main" id="{9C4E117A-FC0B-4776-8A03-FBACAC5FC475}"/>
              </a:ext>
            </a:extLst>
          </p:cNvPr>
          <p:cNvSpPr>
            <a:spLocks noGrp="1"/>
          </p:cNvSpPr>
          <p:nvPr>
            <p:ph type="subTitle" idx="1"/>
          </p:nvPr>
        </p:nvSpPr>
        <p:spPr/>
        <p:txBody>
          <a:bodyPr/>
          <a:lstStyle/>
          <a:p>
            <a:r>
              <a:rPr lang="it-IT" dirty="0"/>
              <a:t>Attività interdisciplinare di classe terza</a:t>
            </a:r>
          </a:p>
        </p:txBody>
      </p:sp>
      <p:pic>
        <p:nvPicPr>
          <p:cNvPr id="4" name="Voce 002_sd">
            <a:hlinkClick r:id="" action="ppaction://media"/>
            <a:extLst>
              <a:ext uri="{FF2B5EF4-FFF2-40B4-BE49-F238E27FC236}">
                <a16:creationId xmlns:a16="http://schemas.microsoft.com/office/drawing/2014/main" id="{CBADF742-8842-4E23-AC6E-035441B9E8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37048" y="1112837"/>
            <a:ext cx="487363" cy="487363"/>
          </a:xfrm>
          <a:prstGeom prst="rect">
            <a:avLst/>
          </a:prstGeom>
        </p:spPr>
      </p:pic>
    </p:spTree>
    <p:extLst>
      <p:ext uri="{BB962C8B-B14F-4D97-AF65-F5344CB8AC3E}">
        <p14:creationId xmlns:p14="http://schemas.microsoft.com/office/powerpoint/2010/main" val="315452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EDE456-5E9E-4B84-ACBE-584E089BDF17}"/>
              </a:ext>
            </a:extLst>
          </p:cNvPr>
          <p:cNvSpPr>
            <a:spLocks noGrp="1"/>
          </p:cNvSpPr>
          <p:nvPr>
            <p:ph type="title"/>
          </p:nvPr>
        </p:nvSpPr>
        <p:spPr>
          <a:xfrm>
            <a:off x="757177" y="341976"/>
            <a:ext cx="10515600" cy="1325563"/>
          </a:xfrm>
        </p:spPr>
        <p:txBody>
          <a:bodyPr/>
          <a:lstStyle/>
          <a:p>
            <a:r>
              <a:rPr lang="it-IT" dirty="0">
                <a:hlinkClick r:id="rId2"/>
              </a:rPr>
              <a:t>https://learningapps.org/display?v=px4sarkwk20</a:t>
            </a:r>
            <a:endParaRPr lang="it-IT" dirty="0"/>
          </a:p>
        </p:txBody>
      </p:sp>
      <p:pic>
        <p:nvPicPr>
          <p:cNvPr id="5" name="Segnaposto contenuto 4">
            <a:extLst>
              <a:ext uri="{FF2B5EF4-FFF2-40B4-BE49-F238E27FC236}">
                <a16:creationId xmlns:a16="http://schemas.microsoft.com/office/drawing/2014/main" id="{EB3A9037-0A24-405B-BF06-F62F4FFF031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5108" y="1825625"/>
            <a:ext cx="5801784" cy="4351338"/>
          </a:xfrm>
        </p:spPr>
      </p:pic>
      <p:sp>
        <p:nvSpPr>
          <p:cNvPr id="3" name="Fumetto: rettangolo 2">
            <a:extLst>
              <a:ext uri="{FF2B5EF4-FFF2-40B4-BE49-F238E27FC236}">
                <a16:creationId xmlns:a16="http://schemas.microsoft.com/office/drawing/2014/main" id="{77945E26-7EB4-4055-900D-B6A6A23E145E}"/>
              </a:ext>
            </a:extLst>
          </p:cNvPr>
          <p:cNvSpPr/>
          <p:nvPr/>
        </p:nvSpPr>
        <p:spPr>
          <a:xfrm>
            <a:off x="238539" y="2250218"/>
            <a:ext cx="2671637" cy="1677725"/>
          </a:xfrm>
          <a:prstGeom prst="wedgeRectCallout">
            <a:avLst>
              <a:gd name="adj1" fmla="val 23167"/>
              <a:gd name="adj2" fmla="val -1011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Guarda l’immagine con attenzione. Ti ricorda qualcosa?</a:t>
            </a:r>
          </a:p>
          <a:p>
            <a:pPr algn="ctr"/>
            <a:r>
              <a:rPr lang="it-IT" dirty="0"/>
              <a:t>Clicca sul link e gioca</a:t>
            </a:r>
          </a:p>
        </p:txBody>
      </p:sp>
    </p:spTree>
    <p:extLst>
      <p:ext uri="{BB962C8B-B14F-4D97-AF65-F5344CB8AC3E}">
        <p14:creationId xmlns:p14="http://schemas.microsoft.com/office/powerpoint/2010/main" val="2682437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3ECF10D-3EBA-4F48-B245-F4245DACAAB5}"/>
              </a:ext>
            </a:extLst>
          </p:cNvPr>
          <p:cNvSpPr txBox="1"/>
          <p:nvPr/>
        </p:nvSpPr>
        <p:spPr>
          <a:xfrm>
            <a:off x="3657600" y="917191"/>
            <a:ext cx="7306810" cy="2817887"/>
          </a:xfrm>
          <a:prstGeom prst="rect">
            <a:avLst/>
          </a:prstGeom>
          <a:noFill/>
        </p:spPr>
        <p:txBody>
          <a:bodyPr wrap="square">
            <a:spAutoFit/>
          </a:bodyPr>
          <a:lstStyle/>
          <a:p>
            <a:pPr>
              <a:lnSpc>
                <a:spcPct val="107000"/>
              </a:lnSpc>
              <a:spcAft>
                <a:spcPts val="800"/>
              </a:spcAft>
            </a:pPr>
            <a:r>
              <a:rPr lang="it-IT" sz="1600" b="1" dirty="0">
                <a:effectLst/>
                <a:latin typeface="Calibri" panose="020F0502020204030204" pitchFamily="34" charset="0"/>
                <a:ea typeface="Calibri" panose="020F0502020204030204" pitchFamily="34" charset="0"/>
                <a:cs typeface="Times New Roman" panose="02020603050405020304" pitchFamily="18" charset="0"/>
              </a:rPr>
              <a:t>Problemi in natura e da scienziati</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it-IT" sz="1600" dirty="0">
                <a:effectLst/>
                <a:latin typeface="Calibri" panose="020F0502020204030204" pitchFamily="34" charset="0"/>
                <a:ea typeface="Calibri" panose="020F0502020204030204" pitchFamily="34" charset="0"/>
                <a:cs typeface="Times New Roman" panose="02020603050405020304" pitchFamily="18" charset="0"/>
              </a:rPr>
              <a:t>Ruggiero fa collezione di semi; ne possiede già 36, tutti di tipi diversi. Con sua grande gioia il suo amico Piero gliene regala altri 24 che ha raccolto durante un viaggio all’estero. Quanti semi compongono la collezione di Ruggiero?</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it-IT" sz="1600" dirty="0">
                <a:effectLst/>
                <a:latin typeface="Calibri" panose="020F0502020204030204" pitchFamily="34" charset="0"/>
                <a:ea typeface="Calibri" panose="020F0502020204030204" pitchFamily="34" charset="0"/>
                <a:cs typeface="Times New Roman" panose="02020603050405020304" pitchFamily="18" charset="0"/>
              </a:rPr>
              <a:t>Leonardo è uno scienziato molto distratto e anche un po' pasticcione. Ieri ha acquistato 30 provette nuove. Ma ne ha già rotte 19. Quante provette sono rimaste allo scienziato?</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it-IT" sz="1600" dirty="0">
                <a:effectLst/>
                <a:latin typeface="Calibri" panose="020F0502020204030204" pitchFamily="34" charset="0"/>
                <a:ea typeface="Calibri" panose="020F0502020204030204" pitchFamily="34" charset="0"/>
                <a:cs typeface="Times New Roman" panose="02020603050405020304" pitchFamily="18" charset="0"/>
              </a:rPr>
              <a:t>Durante lo svolgimento dei suoi esperimenti Leonardo scrive passo </a:t>
            </a:r>
            <a:r>
              <a:rPr lang="it-IT" sz="1600" dirty="0" err="1">
                <a:effectLst/>
                <a:latin typeface="Calibri" panose="020F0502020204030204" pitchFamily="34" charset="0"/>
                <a:ea typeface="Calibri" panose="020F0502020204030204" pitchFamily="34" charset="0"/>
                <a:cs typeface="Times New Roman" panose="02020603050405020304" pitchFamily="18" charset="0"/>
              </a:rPr>
              <a:t>passo</a:t>
            </a:r>
            <a:r>
              <a:rPr lang="it-IT" sz="1600" dirty="0">
                <a:effectLst/>
                <a:latin typeface="Calibri" panose="020F0502020204030204" pitchFamily="34" charset="0"/>
                <a:ea typeface="Calibri" panose="020F0502020204030204" pitchFamily="34" charset="0"/>
                <a:cs typeface="Times New Roman" panose="02020603050405020304" pitchFamily="18" charset="0"/>
              </a:rPr>
              <a:t> tutto quello che fa. Nel cassetto della scrivania ha 52 blocchi per appunti, ma 34 sono pieni di grafici e tabelle. Quanti sono i blocchi che può ancora utilizzare Leonardo?</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Elemento grafico 5" descr="Brainstorming">
            <a:extLst>
              <a:ext uri="{FF2B5EF4-FFF2-40B4-BE49-F238E27FC236}">
                <a16:creationId xmlns:a16="http://schemas.microsoft.com/office/drawing/2014/main" id="{5919B6B3-8CBE-4214-B472-811B9AEDAC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6466" y="589326"/>
            <a:ext cx="914400" cy="914400"/>
          </a:xfrm>
          <a:prstGeom prst="rect">
            <a:avLst/>
          </a:prstGeom>
        </p:spPr>
      </p:pic>
      <p:sp>
        <p:nvSpPr>
          <p:cNvPr id="8" name="Bolla: nuvola 7">
            <a:extLst>
              <a:ext uri="{FF2B5EF4-FFF2-40B4-BE49-F238E27FC236}">
                <a16:creationId xmlns:a16="http://schemas.microsoft.com/office/drawing/2014/main" id="{40D94418-7B79-462B-B4C5-CDBCB8EE803C}"/>
              </a:ext>
            </a:extLst>
          </p:cNvPr>
          <p:cNvSpPr/>
          <p:nvPr/>
        </p:nvSpPr>
        <p:spPr>
          <a:xfrm>
            <a:off x="243280" y="299906"/>
            <a:ext cx="3095538" cy="3129094"/>
          </a:xfrm>
          <a:prstGeom prst="cloudCallout">
            <a:avLst>
              <a:gd name="adj1" fmla="val 291101"/>
              <a:gd name="adj2" fmla="val -1026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Leggi con attenzione i testi dei problemi poi risolvili sul quaderno di matematica ed eseguili come hai sempre fatto a scuola  </a:t>
            </a:r>
          </a:p>
        </p:txBody>
      </p:sp>
      <p:sp>
        <p:nvSpPr>
          <p:cNvPr id="12" name="CasellaDiTesto 11">
            <a:extLst>
              <a:ext uri="{FF2B5EF4-FFF2-40B4-BE49-F238E27FC236}">
                <a16:creationId xmlns:a16="http://schemas.microsoft.com/office/drawing/2014/main" id="{9DBF10BA-7799-447E-98AF-FB111CAA0D78}"/>
              </a:ext>
            </a:extLst>
          </p:cNvPr>
          <p:cNvSpPr txBox="1"/>
          <p:nvPr/>
        </p:nvSpPr>
        <p:spPr>
          <a:xfrm>
            <a:off x="798163" y="5571477"/>
            <a:ext cx="9142062" cy="369332"/>
          </a:xfrm>
          <a:prstGeom prst="rect">
            <a:avLst/>
          </a:prstGeom>
          <a:noFill/>
        </p:spPr>
        <p:txBody>
          <a:bodyPr wrap="square">
            <a:spAutoFit/>
          </a:bodyPr>
          <a:lstStyle/>
          <a:p>
            <a:r>
              <a:rPr lang="it-IT" dirty="0">
                <a:hlinkClick r:id="rId4"/>
              </a:rPr>
              <a:t>https://learningapps.org/display?v=p0m8gakta20</a:t>
            </a:r>
            <a:endParaRPr lang="it-IT" dirty="0"/>
          </a:p>
        </p:txBody>
      </p:sp>
      <p:sp>
        <p:nvSpPr>
          <p:cNvPr id="7" name="CasellaDiTesto 6">
            <a:hlinkClick r:id="rId5"/>
            <a:extLst>
              <a:ext uri="{FF2B5EF4-FFF2-40B4-BE49-F238E27FC236}">
                <a16:creationId xmlns:a16="http://schemas.microsoft.com/office/drawing/2014/main" id="{E05CF292-38A8-4C9D-B2C0-FB8B8520577E}"/>
              </a:ext>
            </a:extLst>
          </p:cNvPr>
          <p:cNvSpPr txBox="1"/>
          <p:nvPr/>
        </p:nvSpPr>
        <p:spPr>
          <a:xfrm>
            <a:off x="798163" y="4889090"/>
            <a:ext cx="8898623" cy="369332"/>
          </a:xfrm>
          <a:prstGeom prst="rect">
            <a:avLst/>
          </a:prstGeom>
          <a:noFill/>
        </p:spPr>
        <p:txBody>
          <a:bodyPr wrap="square">
            <a:spAutoFit/>
          </a:bodyPr>
          <a:lstStyle/>
          <a:p>
            <a:r>
              <a:rPr lang="it-IT" dirty="0">
                <a:hlinkClick r:id="rId5"/>
              </a:rPr>
              <a:t>https://learningapps.org/display?v=ps6c7esi320</a:t>
            </a:r>
            <a:endParaRPr lang="it-IT" dirty="0"/>
          </a:p>
        </p:txBody>
      </p:sp>
      <p:sp>
        <p:nvSpPr>
          <p:cNvPr id="2" name="CasellaDiTesto 1">
            <a:extLst>
              <a:ext uri="{FF2B5EF4-FFF2-40B4-BE49-F238E27FC236}">
                <a16:creationId xmlns:a16="http://schemas.microsoft.com/office/drawing/2014/main" id="{82EA73DF-A4C4-4A88-B845-1886995E73F5}"/>
              </a:ext>
            </a:extLst>
          </p:cNvPr>
          <p:cNvSpPr txBox="1"/>
          <p:nvPr/>
        </p:nvSpPr>
        <p:spPr>
          <a:xfrm>
            <a:off x="1233182" y="4504888"/>
            <a:ext cx="7606018" cy="369332"/>
          </a:xfrm>
          <a:prstGeom prst="rect">
            <a:avLst/>
          </a:prstGeom>
          <a:noFill/>
        </p:spPr>
        <p:txBody>
          <a:bodyPr wrap="square" rtlCol="0">
            <a:spAutoFit/>
          </a:bodyPr>
          <a:lstStyle/>
          <a:p>
            <a:r>
              <a:rPr lang="it-IT" dirty="0"/>
              <a:t>Clicca sul primo link e risolvi il problema, sul secondo gioca con le tabelline</a:t>
            </a:r>
          </a:p>
        </p:txBody>
      </p:sp>
    </p:spTree>
    <p:extLst>
      <p:ext uri="{BB962C8B-B14F-4D97-AF65-F5344CB8AC3E}">
        <p14:creationId xmlns:p14="http://schemas.microsoft.com/office/powerpoint/2010/main" val="4125099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9139D7E-AD56-4B31-B242-CB351977CEAC}"/>
              </a:ext>
            </a:extLst>
          </p:cNvPr>
          <p:cNvSpPr txBox="1"/>
          <p:nvPr/>
        </p:nvSpPr>
        <p:spPr>
          <a:xfrm>
            <a:off x="317715" y="317715"/>
            <a:ext cx="8824347" cy="871008"/>
          </a:xfrm>
          <a:prstGeom prst="rect">
            <a:avLst/>
          </a:prstGeom>
          <a:noFill/>
        </p:spPr>
        <p:txBody>
          <a:bodyPr wrap="square">
            <a:spAutoFit/>
          </a:bodyPr>
          <a:lstStyle/>
          <a:p>
            <a:pPr>
              <a:lnSpc>
                <a:spcPct val="107000"/>
              </a:lnSpc>
              <a:spcAft>
                <a:spcPts val="800"/>
              </a:spcAft>
            </a:pPr>
            <a:r>
              <a:rPr lang="it-IT" sz="1600" b="1" dirty="0">
                <a:effectLst/>
                <a:latin typeface="Calibri" panose="020F0502020204030204" pitchFamily="34" charset="0"/>
                <a:ea typeface="Calibri" panose="020F0502020204030204" pitchFamily="34" charset="0"/>
                <a:cs typeface="Times New Roman" panose="02020603050405020304" pitchFamily="18" charset="0"/>
              </a:rPr>
              <a:t>Tecnologia/arte</a:t>
            </a:r>
            <a:r>
              <a:rPr lang="it-IT" sz="1600" dirty="0">
                <a:effectLst/>
                <a:latin typeface="Calibri" panose="020F0502020204030204" pitchFamily="34" charset="0"/>
                <a:ea typeface="Calibri" panose="020F0502020204030204" pitchFamily="34" charset="0"/>
                <a:cs typeface="Times New Roman" panose="02020603050405020304" pitchFamily="18" charset="0"/>
              </a:rPr>
              <a:t> guarda le due immagini e prova a realizzare anche  tu un albero o il riccio ,utilizzando le foglie raccolte e i rametti secchi, puoi utilizzare un cartoncino (scatola da scarpe) in modo da realizzare un quadretto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magine 3">
            <a:extLst>
              <a:ext uri="{FF2B5EF4-FFF2-40B4-BE49-F238E27FC236}">
                <a16:creationId xmlns:a16="http://schemas.microsoft.com/office/drawing/2014/main" id="{E2322080-42F8-48B0-B9F9-9D8CDE663E5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6291" y="1759059"/>
            <a:ext cx="7756902" cy="3973254"/>
          </a:xfrm>
          <a:prstGeom prst="rect">
            <a:avLst/>
          </a:prstGeom>
          <a:noFill/>
          <a:ln>
            <a:noFill/>
          </a:ln>
        </p:spPr>
      </p:pic>
    </p:spTree>
    <p:extLst>
      <p:ext uri="{BB962C8B-B14F-4D97-AF65-F5344CB8AC3E}">
        <p14:creationId xmlns:p14="http://schemas.microsoft.com/office/powerpoint/2010/main" val="3272882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BDA9C2-670B-4F40-B475-D0F76933DFBE}"/>
              </a:ext>
            </a:extLst>
          </p:cNvPr>
          <p:cNvSpPr>
            <a:spLocks noGrp="1"/>
          </p:cNvSpPr>
          <p:nvPr>
            <p:ph type="title"/>
          </p:nvPr>
        </p:nvSpPr>
        <p:spPr/>
        <p:txBody>
          <a:bodyPr/>
          <a:lstStyle/>
          <a:p>
            <a:r>
              <a:rPr lang="it-IT" dirty="0">
                <a:hlinkClick r:id="rId2"/>
              </a:rPr>
              <a:t>https://learningapps.org/14637114</a:t>
            </a:r>
            <a:endParaRPr lang="it-IT" dirty="0"/>
          </a:p>
        </p:txBody>
      </p:sp>
      <p:sp>
        <p:nvSpPr>
          <p:cNvPr id="3" name="Segnaposto contenuto 2">
            <a:extLst>
              <a:ext uri="{FF2B5EF4-FFF2-40B4-BE49-F238E27FC236}">
                <a16:creationId xmlns:a16="http://schemas.microsoft.com/office/drawing/2014/main" id="{64FD3924-6633-45C5-8E00-7521B768A66F}"/>
              </a:ext>
            </a:extLst>
          </p:cNvPr>
          <p:cNvSpPr>
            <a:spLocks noGrp="1"/>
          </p:cNvSpPr>
          <p:nvPr>
            <p:ph idx="1"/>
          </p:nvPr>
        </p:nvSpPr>
        <p:spPr/>
        <p:txBody>
          <a:bodyPr/>
          <a:lstStyle/>
          <a:p>
            <a:pPr marL="0" indent="0">
              <a:buNone/>
            </a:pPr>
            <a:r>
              <a:rPr lang="it-IT" dirty="0"/>
              <a:t> </a:t>
            </a:r>
          </a:p>
        </p:txBody>
      </p:sp>
      <p:sp>
        <p:nvSpPr>
          <p:cNvPr id="4" name="Fumetto: rettangolo con angoli arrotondati 3">
            <a:extLst>
              <a:ext uri="{FF2B5EF4-FFF2-40B4-BE49-F238E27FC236}">
                <a16:creationId xmlns:a16="http://schemas.microsoft.com/office/drawing/2014/main" id="{7C925C6C-5B07-434E-BF49-39D8091CB243}"/>
              </a:ext>
            </a:extLst>
          </p:cNvPr>
          <p:cNvSpPr/>
          <p:nvPr/>
        </p:nvSpPr>
        <p:spPr>
          <a:xfrm>
            <a:off x="9557469" y="195690"/>
            <a:ext cx="2297926" cy="970693"/>
          </a:xfrm>
          <a:prstGeom prst="wedgeRoundRectCallout">
            <a:avLst>
              <a:gd name="adj1" fmla="val -72390"/>
              <a:gd name="adj2" fmla="val 4447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Clicca sul link e gioca</a:t>
            </a:r>
          </a:p>
        </p:txBody>
      </p:sp>
      <p:sp>
        <p:nvSpPr>
          <p:cNvPr id="7" name="CasellaDiTesto 6">
            <a:extLst>
              <a:ext uri="{FF2B5EF4-FFF2-40B4-BE49-F238E27FC236}">
                <a16:creationId xmlns:a16="http://schemas.microsoft.com/office/drawing/2014/main" id="{7FAF7961-B3FE-4DD4-8011-805A1FB02C19}"/>
              </a:ext>
            </a:extLst>
          </p:cNvPr>
          <p:cNvSpPr txBox="1"/>
          <p:nvPr/>
        </p:nvSpPr>
        <p:spPr>
          <a:xfrm flipH="1">
            <a:off x="3315692" y="2234317"/>
            <a:ext cx="6464411" cy="3970318"/>
          </a:xfrm>
          <a:prstGeom prst="rect">
            <a:avLst/>
          </a:prstGeom>
          <a:solidFill>
            <a:srgbClr val="00B0F0"/>
          </a:solidFill>
        </p:spPr>
        <p:txBody>
          <a:bodyPr wrap="square" rtlCol="0">
            <a:spAutoFit/>
          </a:bodyPr>
          <a:lstStyle/>
          <a:p>
            <a:r>
              <a:rPr lang="it-IT" sz="4800" dirty="0"/>
              <a:t>Ripassa la regola della divisione in sillabe e gioca</a:t>
            </a:r>
          </a:p>
          <a:p>
            <a:endParaRPr lang="it-IT" dirty="0"/>
          </a:p>
          <a:p>
            <a:endParaRPr lang="it-IT" dirty="0"/>
          </a:p>
          <a:p>
            <a:endParaRPr lang="it-IT" dirty="0"/>
          </a:p>
          <a:p>
            <a:endParaRPr lang="it-IT" dirty="0"/>
          </a:p>
          <a:p>
            <a:endParaRPr lang="it-IT" dirty="0"/>
          </a:p>
          <a:p>
            <a:endParaRPr lang="it-IT" dirty="0"/>
          </a:p>
        </p:txBody>
      </p:sp>
    </p:spTree>
    <p:extLst>
      <p:ext uri="{BB962C8B-B14F-4D97-AF65-F5344CB8AC3E}">
        <p14:creationId xmlns:p14="http://schemas.microsoft.com/office/powerpoint/2010/main" val="174967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B7D923-4F39-492F-8098-2ADBD7942B2F}"/>
              </a:ext>
            </a:extLst>
          </p:cNvPr>
          <p:cNvSpPr>
            <a:spLocks noGrp="1"/>
          </p:cNvSpPr>
          <p:nvPr>
            <p:ph type="title"/>
          </p:nvPr>
        </p:nvSpPr>
        <p:spPr/>
        <p:txBody>
          <a:bodyPr>
            <a:normAutofit/>
          </a:bodyPr>
          <a:lstStyle/>
          <a:p>
            <a:r>
              <a:rPr lang="it-IT" sz="4000" dirty="0">
                <a:hlinkClick r:id="rId2"/>
              </a:rPr>
              <a:t>https://learningapps.org/display?v=ppmxho0an20</a:t>
            </a:r>
            <a:endParaRPr lang="it-IT" sz="4000" dirty="0"/>
          </a:p>
        </p:txBody>
      </p:sp>
      <mc:AlternateContent xmlns:mc="http://schemas.openxmlformats.org/markup-compatibility/2006">
        <mc:Choice xmlns:am3d="http://schemas.microsoft.com/office/drawing/2017/model3d" Requires="am3d">
          <p:graphicFrame>
            <p:nvGraphicFramePr>
              <p:cNvPr id="4" name="Segnaposto contenuto 3" descr="Mongolfiera">
                <a:extLst>
                  <a:ext uri="{FF2B5EF4-FFF2-40B4-BE49-F238E27FC236}">
                    <a16:creationId xmlns:a16="http://schemas.microsoft.com/office/drawing/2014/main" id="{C6E955DE-9C9A-4A06-BD54-79546D58A996}"/>
                  </a:ext>
                </a:extLst>
              </p:cNvPr>
              <p:cNvGraphicFramePr>
                <a:graphicFrameLocks noGrp="1" noChangeAspect="1"/>
              </p:cNvGraphicFramePr>
              <p:nvPr>
                <p:ph idx="1"/>
                <p:extLst>
                  <p:ext uri="{D42A27DB-BD31-4B8C-83A1-F6EECF244321}">
                    <p14:modId xmlns:p14="http://schemas.microsoft.com/office/powerpoint/2010/main" val="2886220475"/>
                  </p:ext>
                </p:extLst>
              </p:nvPr>
            </p:nvGraphicFramePr>
            <p:xfrm>
              <a:off x="3646223" y="1807153"/>
              <a:ext cx="1750831" cy="2321755"/>
            </p:xfrm>
            <a:graphic>
              <a:graphicData uri="http://schemas.microsoft.com/office/drawing/2017/model3d">
                <am3d:model3d r:embed="rId3">
                  <am3d:spPr>
                    <a:xfrm>
                      <a:off x="0" y="0"/>
                      <a:ext cx="1750831" cy="2321755"/>
                    </a:xfrm>
                    <a:prstGeom prst="rect">
                      <a:avLst/>
                    </a:prstGeom>
                  </am3d:spPr>
                  <am3d:camera>
                    <am3d:pos x="0" y="0" z="67350650"/>
                    <am3d:up dx="0" dy="36000000" dz="0"/>
                    <am3d:lookAt x="0" y="0" z="0"/>
                    <am3d:perspective fov="2700000"/>
                  </am3d:camera>
                  <am3d:trans>
                    <am3d:meterPerModelUnit n="3596236" d="1000000"/>
                    <am3d:preTrans dx="51777" dy="-18000000" dz="0"/>
                    <am3d:scale>
                      <am3d:sx n="1000000" d="1000000"/>
                      <am3d:sy n="1000000" d="1000000"/>
                      <am3d:sz n="1000000" d="1000000"/>
                    </am3d:scale>
                    <am3d:rot ax="2022043" ay="-2750825" az="-1534285"/>
                    <am3d:postTrans dx="0" dy="0" dz="0"/>
                  </am3d:trans>
                  <am3d:raster rName="Office3DRenderer" rVer="16.0.8326">
                    <am3d:blip r:embed="rId4"/>
                  </am3d:raster>
                  <am3d:objViewport viewportSz="32732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Segnaposto contenuto 3" descr="Mongolfiera">
                <a:extLst>
                  <a:ext uri="{FF2B5EF4-FFF2-40B4-BE49-F238E27FC236}">
                    <a16:creationId xmlns:a16="http://schemas.microsoft.com/office/drawing/2014/main" id="{C6E955DE-9C9A-4A06-BD54-79546D58A996}"/>
                  </a:ext>
                </a:extLst>
              </p:cNvPr>
              <p:cNvPicPr>
                <a:picLocks noGrp="1" noRot="1" noChangeAspect="1" noMove="1" noResize="1" noEditPoints="1" noAdjustHandles="1" noChangeArrowheads="1" noChangeShapeType="1" noCrop="1"/>
              </p:cNvPicPr>
              <p:nvPr/>
            </p:nvPicPr>
            <p:blipFill>
              <a:blip r:embed="rId4"/>
              <a:stretch>
                <a:fillRect/>
              </a:stretch>
            </p:blipFill>
            <p:spPr>
              <a:xfrm>
                <a:off x="3646223" y="1807153"/>
                <a:ext cx="1750831" cy="232175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 name="Modello 3D 4" descr="Paesaggio con cascata">
                <a:extLst>
                  <a:ext uri="{FF2B5EF4-FFF2-40B4-BE49-F238E27FC236}">
                    <a16:creationId xmlns:a16="http://schemas.microsoft.com/office/drawing/2014/main" id="{9A32EC75-AF28-4FC2-99C5-BF8CD73A3B52}"/>
                  </a:ext>
                </a:extLst>
              </p:cNvPr>
              <p:cNvGraphicFramePr>
                <a:graphicFrameLocks noChangeAspect="1"/>
              </p:cNvGraphicFramePr>
              <p:nvPr>
                <p:extLst>
                  <p:ext uri="{D42A27DB-BD31-4B8C-83A1-F6EECF244321}">
                    <p14:modId xmlns:p14="http://schemas.microsoft.com/office/powerpoint/2010/main" val="2929143408"/>
                  </p:ext>
                </p:extLst>
              </p:nvPr>
            </p:nvGraphicFramePr>
            <p:xfrm>
              <a:off x="1610573" y="4245374"/>
              <a:ext cx="6348683" cy="2066521"/>
            </p:xfrm>
            <a:graphic>
              <a:graphicData uri="http://schemas.microsoft.com/office/drawing/2017/model3d">
                <am3d:model3d r:embed="rId5">
                  <am3d:spPr>
                    <a:xfrm>
                      <a:off x="0" y="0"/>
                      <a:ext cx="6348683" cy="2066521"/>
                    </a:xfrm>
                    <a:prstGeom prst="rect">
                      <a:avLst/>
                    </a:prstGeom>
                  </am3d:spPr>
                  <am3d:camera>
                    <am3d:pos x="0" y="0" z="68635681"/>
                    <am3d:up dx="0" dy="36000000" dz="0"/>
                    <am3d:lookAt x="0" y="0" z="0"/>
                    <am3d:perspective fov="2700000"/>
                  </am3d:camera>
                  <am3d:trans>
                    <am3d:meterPerModelUnit n="6205847" d="1000000"/>
                    <am3d:preTrans dx="642278" dy="-9268046" dz="3515223"/>
                    <am3d:scale>
                      <am3d:sx n="1000000" d="1000000"/>
                      <am3d:sy n="1000000" d="1000000"/>
                      <am3d:sz n="1000000" d="1000000"/>
                    </am3d:scale>
                    <am3d:rot/>
                    <am3d:postTrans dx="0" dy="0" dz="0"/>
                  </am3d:trans>
                  <am3d:raster rName="Office3DRenderer" rVer="16.0.8326">
                    <am3d:blip r:embed="rId6"/>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Modello 3D 4" descr="Paesaggio con cascata">
                <a:extLst>
                  <a:ext uri="{FF2B5EF4-FFF2-40B4-BE49-F238E27FC236}">
                    <a16:creationId xmlns:a16="http://schemas.microsoft.com/office/drawing/2014/main" id="{9A32EC75-AF28-4FC2-99C5-BF8CD73A3B52}"/>
                  </a:ext>
                </a:extLst>
              </p:cNvPr>
              <p:cNvPicPr>
                <a:picLocks noGrp="1" noRot="1" noChangeAspect="1" noMove="1" noResize="1" noEditPoints="1" noAdjustHandles="1" noChangeArrowheads="1" noChangeShapeType="1" noCrop="1"/>
              </p:cNvPicPr>
              <p:nvPr/>
            </p:nvPicPr>
            <p:blipFill>
              <a:blip r:embed="rId6"/>
              <a:stretch>
                <a:fillRect/>
              </a:stretch>
            </p:blipFill>
            <p:spPr>
              <a:xfrm>
                <a:off x="1610573" y="4245374"/>
                <a:ext cx="6348683" cy="2066521"/>
              </a:xfrm>
              <a:prstGeom prst="rect">
                <a:avLst/>
              </a:prstGeom>
            </p:spPr>
          </p:pic>
        </mc:Fallback>
      </mc:AlternateContent>
      <p:sp>
        <p:nvSpPr>
          <p:cNvPr id="6" name="Memoria ad accesso sequenziale 5">
            <a:extLst>
              <a:ext uri="{FF2B5EF4-FFF2-40B4-BE49-F238E27FC236}">
                <a16:creationId xmlns:a16="http://schemas.microsoft.com/office/drawing/2014/main" id="{E2DE2BEC-BAAB-4376-BF11-A70E7A3E1711}"/>
              </a:ext>
            </a:extLst>
          </p:cNvPr>
          <p:cNvSpPr/>
          <p:nvPr/>
        </p:nvSpPr>
        <p:spPr>
          <a:xfrm>
            <a:off x="1248355" y="1998082"/>
            <a:ext cx="2107095" cy="1929862"/>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Il paesaggio visto da quassù è bellissimo! Clicca sul link e gioca.</a:t>
            </a:r>
          </a:p>
        </p:txBody>
      </p:sp>
    </p:spTree>
    <p:extLst>
      <p:ext uri="{BB962C8B-B14F-4D97-AF65-F5344CB8AC3E}">
        <p14:creationId xmlns:p14="http://schemas.microsoft.com/office/powerpoint/2010/main" val="148688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mph" presetSubtype="128" accel="10000" decel="10000" fill="hold" nodeType="clickEffect">
                                  <p:stCondLst>
                                    <p:cond delay="0"/>
                                  </p:stCondLst>
                                  <p:childTnLst>
                                    <p:animRot by="21600000">
                                      <p:cBhvr>
                                        <p:cTn id="6" dur="20000" fill="hold"/>
                                        <p:tgtEl>
                                          <p:spTgt spid="4"/>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metto: rettangolo con angoli arrotondati 4">
            <a:extLst>
              <a:ext uri="{FF2B5EF4-FFF2-40B4-BE49-F238E27FC236}">
                <a16:creationId xmlns:a16="http://schemas.microsoft.com/office/drawing/2014/main" id="{ACAD4640-0761-4C50-9E2C-93E52F18703F}"/>
              </a:ext>
            </a:extLst>
          </p:cNvPr>
          <p:cNvSpPr/>
          <p:nvPr/>
        </p:nvSpPr>
        <p:spPr>
          <a:xfrm>
            <a:off x="405517" y="516835"/>
            <a:ext cx="3951798" cy="1630017"/>
          </a:xfrm>
          <a:prstGeom prst="wedgeRoundRectCallout">
            <a:avLst>
              <a:gd name="adj1" fmla="val -6000"/>
              <a:gd name="adj2" fmla="val 1170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t>Adesso giochiamo con un po’ di scienze: clicca sul link e vedi cosa puoi fare.</a:t>
            </a:r>
          </a:p>
        </p:txBody>
      </p:sp>
      <p:sp>
        <p:nvSpPr>
          <p:cNvPr id="6" name="CasellaDiTesto 5">
            <a:extLst>
              <a:ext uri="{FF2B5EF4-FFF2-40B4-BE49-F238E27FC236}">
                <a16:creationId xmlns:a16="http://schemas.microsoft.com/office/drawing/2014/main" id="{F3CBBE3B-15B0-4124-B97E-BDF815A3908E}"/>
              </a:ext>
            </a:extLst>
          </p:cNvPr>
          <p:cNvSpPr txBox="1"/>
          <p:nvPr/>
        </p:nvSpPr>
        <p:spPr>
          <a:xfrm>
            <a:off x="2737237" y="4337840"/>
            <a:ext cx="6094674" cy="369332"/>
          </a:xfrm>
          <a:prstGeom prst="rect">
            <a:avLst/>
          </a:prstGeom>
          <a:noFill/>
        </p:spPr>
        <p:txBody>
          <a:bodyPr wrap="square">
            <a:spAutoFit/>
          </a:bodyPr>
          <a:lstStyle/>
          <a:p>
            <a:r>
              <a:rPr lang="it-IT" dirty="0">
                <a:hlinkClick r:id="rId2"/>
              </a:rPr>
              <a:t>https://learningapps.org/display?v=paxq6k5un20</a:t>
            </a:r>
            <a:endParaRPr lang="it-IT" dirty="0"/>
          </a:p>
        </p:txBody>
      </p:sp>
      <p:pic>
        <p:nvPicPr>
          <p:cNvPr id="3" name="Immagine 2">
            <a:extLst>
              <a:ext uri="{FF2B5EF4-FFF2-40B4-BE49-F238E27FC236}">
                <a16:creationId xmlns:a16="http://schemas.microsoft.com/office/drawing/2014/main" id="{CD44F7BE-2D4D-4800-9377-BCEFC43EC56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51173" y="0"/>
            <a:ext cx="4874466" cy="4521244"/>
          </a:xfrm>
          <a:prstGeom prst="rect">
            <a:avLst/>
          </a:prstGeom>
        </p:spPr>
      </p:pic>
    </p:spTree>
    <p:extLst>
      <p:ext uri="{BB962C8B-B14F-4D97-AF65-F5344CB8AC3E}">
        <p14:creationId xmlns:p14="http://schemas.microsoft.com/office/powerpoint/2010/main" val="205113274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567</TotalTime>
  <Words>340</Words>
  <Application>Microsoft Office PowerPoint</Application>
  <PresentationFormat>Widescreen</PresentationFormat>
  <Paragraphs>26</Paragraphs>
  <Slides>7</Slides>
  <Notes>0</Notes>
  <HiddenSlides>0</HiddenSlides>
  <MMClips>1</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7</vt:i4>
      </vt:variant>
    </vt:vector>
  </HeadingPairs>
  <TitlesOfParts>
    <vt:vector size="12" baseType="lpstr">
      <vt:lpstr>Arial</vt:lpstr>
      <vt:lpstr>Calibri</vt:lpstr>
      <vt:lpstr>Calibri Light</vt:lpstr>
      <vt:lpstr>Symbol</vt:lpstr>
      <vt:lpstr>Tema di Office</vt:lpstr>
      <vt:lpstr>A scuola con Learning apps</vt:lpstr>
      <vt:lpstr>https://learningapps.org/display?v=px4sarkwk20</vt:lpstr>
      <vt:lpstr>Presentazione standard di PowerPoint</vt:lpstr>
      <vt:lpstr>Presentazione standard di PowerPoint</vt:lpstr>
      <vt:lpstr>https://learningapps.org/14637114</vt:lpstr>
      <vt:lpstr>https://learningapps.org/display?v=ppmxho0an20</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Giovanni Cozzolino</dc:creator>
  <cp:lastModifiedBy>Raffaella Castiello</cp:lastModifiedBy>
  <cp:revision>16</cp:revision>
  <dcterms:created xsi:type="dcterms:W3CDTF">2020-10-26T17:18:14Z</dcterms:created>
  <dcterms:modified xsi:type="dcterms:W3CDTF">2020-10-27T19:49:04Z</dcterms:modified>
</cp:coreProperties>
</file>