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47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06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59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63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0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3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2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59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07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93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D4793-E01F-44BB-9F13-92FFBBF326D6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41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D4793-E01F-44BB-9F13-92FFBBF326D6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E5055-B280-4341-8C6D-6BDDB81128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70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2309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Attività di italiano</a:t>
            </a:r>
            <a:br>
              <a:rPr lang="it-IT" b="1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it-IT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classe 5 a capoluogo</a:t>
            </a:r>
            <a:endParaRPr lang="it-IT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Clicca per ascoltare</a:t>
            </a:r>
            <a:endParaRPr lang="it-IT" sz="3600" dirty="0"/>
          </a:p>
        </p:txBody>
      </p:sp>
      <p:pic>
        <p:nvPicPr>
          <p:cNvPr id="4" name="salu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899" y="4382525"/>
            <a:ext cx="1631852" cy="1631852"/>
          </a:xfrm>
          <a:prstGeom prst="rect">
            <a:avLst/>
          </a:prstGeom>
        </p:spPr>
      </p:pic>
      <p:sp>
        <p:nvSpPr>
          <p:cNvPr id="5" name="Freccia circolare a sinistra 4"/>
          <p:cNvSpPr/>
          <p:nvPr/>
        </p:nvSpPr>
        <p:spPr>
          <a:xfrm>
            <a:off x="8314006" y="4121834"/>
            <a:ext cx="984739" cy="1269377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45" y="100989"/>
            <a:ext cx="4811179" cy="657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WhatsApp-Audio-2020-10-20-at-21.05.24-_1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5103" y="4488369"/>
            <a:ext cx="1588873" cy="1588873"/>
          </a:xfrm>
          <a:prstGeom prst="rect">
            <a:avLst/>
          </a:prstGeom>
        </p:spPr>
      </p:pic>
      <p:pic>
        <p:nvPicPr>
          <p:cNvPr id="6" name="WhatsApp-Audio-2020-10-20-at-21.04.4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3301" y="361713"/>
            <a:ext cx="1480675" cy="148067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03384" y="2472881"/>
            <a:ext cx="5182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Clicca qui per ascoltare il testo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E </a:t>
            </a: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Sotto per le attività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8" name="Freccia circolare in su 7"/>
          <p:cNvSpPr/>
          <p:nvPr/>
        </p:nvSpPr>
        <p:spPr>
          <a:xfrm rot="14137380">
            <a:off x="4524555" y="1119240"/>
            <a:ext cx="1800512" cy="998806"/>
          </a:xfrm>
          <a:prstGeom prst="curved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destra 8"/>
          <p:cNvSpPr/>
          <p:nvPr/>
        </p:nvSpPr>
        <p:spPr>
          <a:xfrm rot="19997338">
            <a:off x="1038654" y="3966235"/>
            <a:ext cx="886264" cy="1702191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" y="344916"/>
            <a:ext cx="7046241" cy="6036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-cuor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286" y="942535"/>
            <a:ext cx="1619089" cy="1619089"/>
          </a:xfrm>
          <a:prstGeom prst="rect">
            <a:avLst/>
          </a:prstGeom>
        </p:spPr>
      </p:pic>
      <p:sp>
        <p:nvSpPr>
          <p:cNvPr id="4" name="Freccia in giù 3"/>
          <p:cNvSpPr/>
          <p:nvPr/>
        </p:nvSpPr>
        <p:spPr>
          <a:xfrm>
            <a:off x="9805182" y="2771335"/>
            <a:ext cx="618978" cy="109728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526350" y="4178105"/>
            <a:ext cx="3108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Ascolta la maestra</a:t>
            </a:r>
          </a:p>
          <a:p>
            <a:pPr algn="ctr"/>
            <a:endParaRPr lang="it-IT" sz="2800" b="1" dirty="0">
              <a:solidFill>
                <a:srgbClr val="0070C0"/>
              </a:solidFill>
            </a:endParaRPr>
          </a:p>
          <a:p>
            <a:pPr algn="ctr"/>
            <a:r>
              <a:rPr lang="it-IT" sz="2800" b="1" dirty="0" smtClean="0">
                <a:solidFill>
                  <a:srgbClr val="0070C0"/>
                </a:solidFill>
              </a:rPr>
              <a:t>Un bacione a tutti e buon lavoro!</a:t>
            </a:r>
          </a:p>
        </p:txBody>
      </p:sp>
    </p:spTree>
    <p:extLst>
      <p:ext uri="{BB962C8B-B14F-4D97-AF65-F5344CB8AC3E}">
        <p14:creationId xmlns:p14="http://schemas.microsoft.com/office/powerpoint/2010/main" val="24784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</Words>
  <Application>Microsoft Office PowerPoint</Application>
  <PresentationFormat>Widescreen</PresentationFormat>
  <Paragraphs>8</Paragraphs>
  <Slides>3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Algerian</vt:lpstr>
      <vt:lpstr>Arial</vt:lpstr>
      <vt:lpstr>Calibri</vt:lpstr>
      <vt:lpstr>Calibri Light</vt:lpstr>
      <vt:lpstr>Tema di Office</vt:lpstr>
      <vt:lpstr>Attività di italiano classe 5 a capoluogo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di italiano</dc:title>
  <dc:creator>Utente Windows</dc:creator>
  <cp:lastModifiedBy>Utente Windows</cp:lastModifiedBy>
  <cp:revision>3</cp:revision>
  <dcterms:created xsi:type="dcterms:W3CDTF">2020-10-21T04:40:46Z</dcterms:created>
  <dcterms:modified xsi:type="dcterms:W3CDTF">2020-10-21T05:01:17Z</dcterms:modified>
</cp:coreProperties>
</file>