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66896F4-FBD0-45C4-99EC-9A684BA8C914}">
          <p14:sldIdLst>
            <p14:sldId id="256"/>
            <p14:sldId id="259"/>
            <p14:sldId id="260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1378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4437C-2411-47AF-B34F-9F5817B8EB26}" type="datetimeFigureOut">
              <a:rPr lang="it-IT" smtClean="0"/>
              <a:pPr/>
              <a:t>16/10/2020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D6C5-5224-4C99-A8FE-5BA70A5ADBC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94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D6C5-5224-4C99-A8FE-5BA70A5ADBC3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61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DD6C5-5224-4C99-A8FE-5BA70A5ADBC3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42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GbNGOibmd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94575" y="179717"/>
            <a:ext cx="6141681" cy="1272565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  </a:t>
            </a:r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asincrona N2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interdisciplinare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cl . 4   CAPOLUOGO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7323" y="2574778"/>
            <a:ext cx="6215527" cy="1384257"/>
          </a:xfrm>
        </p:spPr>
        <p:txBody>
          <a:bodyPr/>
          <a:lstStyle/>
          <a:p>
            <a:r>
              <a:rPr lang="it-IT" dirty="0"/>
              <a:t>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3633" y="3140754"/>
            <a:ext cx="118813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/>
                <a:solidFill>
                  <a:schemeClr val="accent3"/>
                </a:solidFill>
                <a:effectLst/>
              </a:rPr>
              <a:t>Un tuffo nel passato per conoscere il presente</a:t>
            </a:r>
          </a:p>
        </p:txBody>
      </p:sp>
    </p:spTree>
    <p:extLst>
      <p:ext uri="{BB962C8B-B14F-4D97-AF65-F5344CB8AC3E}">
        <p14:creationId xmlns:p14="http://schemas.microsoft.com/office/powerpoint/2010/main" val="309660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806234" y="109728"/>
            <a:ext cx="262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Ricopia e completa le</a:t>
            </a:r>
          </a:p>
          <a:p>
            <a:r>
              <a:rPr lang="it-IT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schede sul quaderno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" y="694503"/>
            <a:ext cx="5977165" cy="5974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4" y="796124"/>
            <a:ext cx="5660692" cy="587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479" y="304801"/>
            <a:ext cx="9967585" cy="1633727"/>
          </a:xfrm>
        </p:spPr>
        <p:txBody>
          <a:bodyPr>
            <a:normAutofit/>
          </a:bodyPr>
          <a:lstStyle/>
          <a:p>
            <a:r>
              <a:rPr lang="it-IT" sz="1600" dirty="0"/>
              <a:t>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898" r="1295"/>
          <a:stretch/>
        </p:blipFill>
        <p:spPr>
          <a:xfrm>
            <a:off x="610084" y="176462"/>
            <a:ext cx="5366173" cy="64489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96" y="176462"/>
            <a:ext cx="5332260" cy="6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688336" y="0"/>
            <a:ext cx="781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REGOLE DI COMPORTAMENTO CORRETTO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35" y="904126"/>
            <a:ext cx="5358848" cy="57676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61529" y="481667"/>
            <a:ext cx="529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…COME CI SALUTIAMO AL MATTINO…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79246" y="481667"/>
            <a:ext cx="341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SCUOLA RICORDA DI…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9" y="904126"/>
            <a:ext cx="4798124" cy="57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0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84522" y="127590"/>
            <a:ext cx="10697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Interpretare gestualmente canti e musiche sincronizzando i movimenti del corpo…: Vai su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cerca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Jouer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divertiti</a:t>
            </a:r>
          </a:p>
        </p:txBody>
      </p:sp>
      <p:pic>
        <p:nvPicPr>
          <p:cNvPr id="5" name="4GbNGOibmd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3015" y="1573246"/>
            <a:ext cx="4988707" cy="31366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4804" y="6457890"/>
            <a:ext cx="5164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Cliccare due volte di seguito per visionare il vide</a:t>
            </a:r>
          </a:p>
          <a:p>
            <a:endParaRPr lang="it-IT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49" y="527125"/>
            <a:ext cx="5959737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588955" y="236669"/>
            <a:ext cx="7945134" cy="387276"/>
          </a:xfrm>
        </p:spPr>
        <p:txBody>
          <a:bodyPr>
            <a:normAutofit/>
          </a:bodyPr>
          <a:lstStyle/>
          <a:p>
            <a:pPr algn="l"/>
            <a:r>
              <a:rPr lang="it-IT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COMPLETA SUL QUADERNO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338</TotalTime>
  <Words>81</Words>
  <Application>Microsoft Office PowerPoint</Application>
  <PresentationFormat>Widescreen</PresentationFormat>
  <Paragraphs>14</Paragraphs>
  <Slides>6</Slides>
  <Notes>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Tw Cen MT</vt:lpstr>
      <vt:lpstr>Goccia</vt:lpstr>
      <vt:lpstr> attivita’  asincrona N2 interdisciplinare cl . 4   CAPOLUOGO</vt:lpstr>
      <vt:lpstr>Presentazione standard di PowerPoint</vt:lpstr>
      <vt:lpstr>:</vt:lpstr>
      <vt:lpstr>Presentazione standard di PowerPoint</vt:lpstr>
      <vt:lpstr>Presentazione standard di PowerPoint</vt:lpstr>
      <vt:lpstr>COMPLETA SUL QUADERNO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attivita’ interdisciplinare asincrona</dc:title>
  <dc:creator>Rosa Zanfardino</dc:creator>
  <cp:lastModifiedBy>Raffaella Castiello</cp:lastModifiedBy>
  <cp:revision>65</cp:revision>
  <dcterms:created xsi:type="dcterms:W3CDTF">2020-10-12T09:32:59Z</dcterms:created>
  <dcterms:modified xsi:type="dcterms:W3CDTF">2020-10-16T09:05:38Z</dcterms:modified>
</cp:coreProperties>
</file>