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4711F1-FAB0-4BC3-B89D-5F67992A5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B7596AF-47E1-4E84-87BA-245CFAADA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189580-1FF7-43F3-8562-F0D0C0492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9F7F-7A6F-48D6-9A2E-957EE2B7D271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A17749-6431-480D-AEED-AB16C99C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D30280-CB7D-41DA-9AFC-6C91CEAD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5B3A-2570-41F7-BBC3-654F089E82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26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C9D04D-DD59-40B9-BC24-A021FCB4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6F7DE8-47DB-430C-8B18-5C26E6AAF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71CB28-1379-4DBE-A994-4C4A4890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9F7F-7A6F-48D6-9A2E-957EE2B7D271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A2D328-F8CD-4DE8-9820-FB96F3CD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072C62-0680-4BB1-8FF2-C6F6310C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5B3A-2570-41F7-BBC3-654F089E82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37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6392483-7387-413F-AD3A-3A91F4134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4122CC0-5C39-40D7-8E1E-2C21899FD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6F45D1-14EB-43B1-BBFA-87F6B0ED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9F7F-7A6F-48D6-9A2E-957EE2B7D271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467648-F203-44DB-8210-166C594CA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9D5A31-FF7F-4BA5-A229-875D03C30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5B3A-2570-41F7-BBC3-654F089E82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46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F1FC87-B795-4A25-87EE-FC083665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3BFA21-EC68-4501-939A-D3EE9B9C4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AAB9C9-BE3A-48BE-AF4F-EE00AD6E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9F7F-7A6F-48D6-9A2E-957EE2B7D271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913ED4-752D-4E04-8DC9-55A6D9F0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6D5E22-021A-4D9B-906B-07D47BAD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5B3A-2570-41F7-BBC3-654F089E82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02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35311E-4919-416C-87EF-1F210EC9C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95319D-792A-4F11-92A6-5E3A84CBF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364E7C-28E4-43DF-8E2A-8ADA5B74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9F7F-7A6F-48D6-9A2E-957EE2B7D271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12EFB5-E51D-4191-B320-C04BA31F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4A8A38-DC83-4C4B-B9E1-81B3724F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5B3A-2570-41F7-BBC3-654F089E82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89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42F3CA-A1AB-49BF-9CFE-7EEF7E1E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3C992D-A828-45FF-BF32-F589191CA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248D335-D6E6-49AE-B111-68F51441C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EBE787-7BDE-4C49-9D63-6B30C04D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9F7F-7A6F-48D6-9A2E-957EE2B7D271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C0DF80-8DCB-4BB9-8155-99A81EEB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8722DB-8A75-48B2-B8EB-FF6D14FB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5B3A-2570-41F7-BBC3-654F089E82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04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EAABB2-0743-49C9-949D-F0E540D9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501140-2F34-4498-A7B5-3D0DE8B5D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638B6F-E199-46DB-82B6-8A70CDCF0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FD9BB1F-CD87-408F-89EB-13D9DE9F9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F5A299D-6A75-450F-911C-D3E19D3F2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2FD1FDA-4D84-418B-A805-B16F1EF8D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9F7F-7A6F-48D6-9A2E-957EE2B7D271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D0AAC4B-3B15-4028-B427-454406D4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25EB430-7147-4263-A012-D0605CEB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5B3A-2570-41F7-BBC3-654F089E82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1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20F4D6-A784-45F7-8D5F-398A8F20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982F70C-ED34-4E76-8107-599D04E5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9F7F-7A6F-48D6-9A2E-957EE2B7D271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D47408-B32D-4374-BF7D-356C88088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564FC20-9BD7-4849-B965-5E39B9D8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5B3A-2570-41F7-BBC3-654F089E82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9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ABF514D-F5C0-4549-A9F2-A8F7CCF3C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9F7F-7A6F-48D6-9A2E-957EE2B7D271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ECB2BA8-5EFD-424F-85AE-394472308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7B2B3C-7891-460C-B33A-E7CBFF926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5B3A-2570-41F7-BBC3-654F089E82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47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F41AEA-4425-4378-A466-0AA480DD7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975D86-F92B-465A-88D5-4CD415935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56F83A5-0546-4EC6-B098-4C31D232B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36B08E9-5662-4E32-B8DA-3C3C33E0E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9F7F-7A6F-48D6-9A2E-957EE2B7D271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7313EDD-88FB-4623-8455-2A37FAF6D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42FE36-0790-4B8E-ADC6-ACDD6B49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5B3A-2570-41F7-BBC3-654F089E82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76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01C4AE-C5A0-4572-80CB-6E499F87A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AF66437-3863-407A-A61A-4847B5A3C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0789FD-600A-461C-92B3-6BB90BA26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B2ABAC-3DDF-4637-8D8C-C9164355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9F7F-7A6F-48D6-9A2E-957EE2B7D271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6BE8EC1-AABF-44D4-ACD4-54BC6963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E6E064-FF25-49CF-A5F9-A3BDB573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5B3A-2570-41F7-BBC3-654F089E82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79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5A6D31B-B6BA-415C-80F2-7892FCFE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A2D333-9951-4552-96D1-2F690EE3A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385F88-20D8-4535-AE88-A12C6FB26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E9F7F-7A6F-48D6-9A2E-957EE2B7D271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F78140-3B28-4D01-AF30-7EE0F3A22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FCACD9-F61F-48FE-B61A-F9A6E2610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85B3A-2570-41F7-BBC3-654F089E82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1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98285C-1BC4-4730-827D-C79FDB46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Religione Cattolica bimbi 3,4 e 5 anni insegnante   </a:t>
            </a:r>
            <a:br>
              <a:rPr lang="it-IT" sz="4000" dirty="0">
                <a:solidFill>
                  <a:srgbClr val="C00000"/>
                </a:solidFill>
              </a:rPr>
            </a:br>
            <a:r>
              <a:rPr lang="it-IT" sz="4000" dirty="0">
                <a:solidFill>
                  <a:srgbClr val="C00000"/>
                </a:solidFill>
              </a:rPr>
              <a:t>                   Fornaro Elisa </a:t>
            </a:r>
            <a:r>
              <a:rPr lang="it-IT" sz="4000" dirty="0">
                <a:solidFill>
                  <a:srgbClr val="FF0000"/>
                </a:solidFill>
              </a:rPr>
              <a:t>-I doni di Dio-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575181D-4432-4C55-BD25-BFAE96560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1353800" cy="4351338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Clicca qui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0089E81-0070-42FE-A207-EDAAF3F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511300"/>
            <a:ext cx="9213850" cy="5245100"/>
          </a:xfrm>
          <a:prstGeom prst="rect">
            <a:avLst/>
          </a:prstGeom>
        </p:spPr>
      </p:pic>
      <p:pic>
        <p:nvPicPr>
          <p:cNvPr id="1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963F1D7-C984-4FD5-B5E3-45ECE6AB9B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300" y="3197225"/>
            <a:ext cx="463550" cy="4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8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924BD2-DCC3-4BEE-AD2C-868D21F9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1037"/>
            <a:ext cx="10515600" cy="2852737"/>
          </a:xfrm>
        </p:spPr>
        <p:txBody>
          <a:bodyPr>
            <a:normAutofit/>
          </a:bodyPr>
          <a:lstStyle/>
          <a:p>
            <a:r>
              <a:rPr lang="it-IT" sz="3200" dirty="0"/>
              <a:t>Clicca qui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1CEE036-AE9D-499D-B5CA-7B3D630DAF5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2200" y="-1631950"/>
            <a:ext cx="6604000" cy="10121900"/>
          </a:xfrm>
        </p:spPr>
      </p:pic>
      <p:pic>
        <p:nvPicPr>
          <p:cNvPr id="11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D7E3B37-9343-489C-818E-5DF8EFEC83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2082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7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F177D5-7F42-4D72-82B3-18C38695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54037"/>
            <a:ext cx="10515600" cy="2852737"/>
          </a:xfrm>
        </p:spPr>
        <p:txBody>
          <a:bodyPr>
            <a:normAutofit/>
          </a:bodyPr>
          <a:lstStyle/>
          <a:p>
            <a:r>
              <a:rPr lang="it-IT" sz="3200" dirty="0"/>
              <a:t>Clicca qui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84049CD-BCC5-47C8-BCAF-DFC6F5C1EC6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194468"/>
            <a:ext cx="10083800" cy="6469063"/>
          </a:xfrm>
        </p:spPr>
      </p:pic>
      <p:pic>
        <p:nvPicPr>
          <p:cNvPr id="9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B3B8262-E87A-4BBF-91F1-B9E7E811A0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20998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8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F9CD06-E1B2-4646-91A3-1D277AC7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9"/>
            <a:ext cx="11347450" cy="1382712"/>
          </a:xfrm>
        </p:spPr>
        <p:txBody>
          <a:bodyPr>
            <a:normAutofit/>
          </a:bodyPr>
          <a:lstStyle/>
          <a:p>
            <a:r>
              <a:rPr lang="it-IT" sz="3200" dirty="0"/>
              <a:t>Clicca qui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81F531F-C99D-4FD1-BD83-1F235F34C23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60550" y="158750"/>
            <a:ext cx="10191750" cy="6540500"/>
          </a:xfrm>
        </p:spPr>
      </p:pic>
      <p:pic>
        <p:nvPicPr>
          <p:cNvPr id="10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6833B92-629F-4109-8EC3-7DD0D2841F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3250" y="29467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2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2C4658-29AE-46FE-92CE-55F92CF88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2852737"/>
          </a:xfrm>
        </p:spPr>
        <p:txBody>
          <a:bodyPr>
            <a:normAutofit/>
          </a:bodyPr>
          <a:lstStyle/>
          <a:p>
            <a:r>
              <a:rPr lang="it-IT" sz="3200" dirty="0"/>
              <a:t>Clicca qui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A28DE9C-62D4-4ED3-8292-8B69B470917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171450"/>
            <a:ext cx="10210800" cy="6515100"/>
          </a:xfr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C42B17D-B1A9-4003-BAA6-8556197501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26971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9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F70D6C-DD59-487A-B296-33ECF708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238"/>
            <a:ext cx="10515600" cy="2852737"/>
          </a:xfrm>
        </p:spPr>
        <p:txBody>
          <a:bodyPr>
            <a:normAutofit/>
          </a:bodyPr>
          <a:lstStyle/>
          <a:p>
            <a:r>
              <a:rPr lang="it-IT" sz="3200" dirty="0"/>
              <a:t>Clicca qui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942B370-C440-4D4A-A8CA-C54B1BEEE6F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49238"/>
            <a:ext cx="10210800" cy="6474619"/>
          </a:xfrm>
        </p:spPr>
      </p:pic>
      <p:pic>
        <p:nvPicPr>
          <p:cNvPr id="8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E2398CD-C7DE-46C5-BCE0-55E80FB2DE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7050" y="29313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6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AE3E78-2C9C-44A3-B787-39C7FE73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-120650"/>
            <a:ext cx="10515600" cy="2852737"/>
          </a:xfrm>
        </p:spPr>
        <p:txBody>
          <a:bodyPr>
            <a:normAutofit/>
          </a:bodyPr>
          <a:lstStyle/>
          <a:p>
            <a:r>
              <a:rPr lang="it-IT" sz="3200" dirty="0"/>
              <a:t>Clicca qui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C4A9D28-81E2-445E-9C5B-D11C8F55312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96850"/>
            <a:ext cx="9988550" cy="6464300"/>
          </a:xfr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45CEB94-31C0-42C4-94BB-28173C3409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7050" y="2559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6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22</Words>
  <Application>Microsoft Office PowerPoint</Application>
  <PresentationFormat>Widescreen</PresentationFormat>
  <Paragraphs>10</Paragraphs>
  <Slides>7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Religione Cattolica bimbi 3,4 e 5 anni insegnante                       Fornaro Elisa -I doni di Dio- </vt:lpstr>
      <vt:lpstr>Clicca qui</vt:lpstr>
      <vt:lpstr>Clicca qui</vt:lpstr>
      <vt:lpstr>Clicca qui</vt:lpstr>
      <vt:lpstr>Clicca qui</vt:lpstr>
      <vt:lpstr>Clicca qui</vt:lpstr>
      <vt:lpstr>Clicca qui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Religione Cattolica bimbi 3,4 e 5 anni insegnante Fornaro Elisa -I doni di Dio- </dc:title>
  <dc:creator>Utente</dc:creator>
  <cp:lastModifiedBy>Utente</cp:lastModifiedBy>
  <cp:revision>38</cp:revision>
  <dcterms:created xsi:type="dcterms:W3CDTF">2020-06-08T16:32:59Z</dcterms:created>
  <dcterms:modified xsi:type="dcterms:W3CDTF">2020-06-08T18:52:49Z</dcterms:modified>
</cp:coreProperties>
</file>