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61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28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78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85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231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39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69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80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59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43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45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8F795-B28E-44EC-AD61-97CFEBD66EBA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97DC6-02BA-4A02-A004-DE380B969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75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15716" y="2502188"/>
            <a:ext cx="4896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Viva l’Estate!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637195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3808" y="468435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rial Rounded MT Bold" pitchFamily="34" charset="0"/>
              </a:rPr>
              <a:t>Docente: Livia Pedalino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 Rounded MT Bold" pitchFamily="34" charset="0"/>
              </a:rPr>
              <a:t>Sez. A Capoluogo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 Rounded MT Bold" pitchFamily="34" charset="0"/>
              </a:rPr>
              <a:t>Bambini anni 4</a:t>
            </a:r>
            <a:endParaRPr lang="it-IT" sz="2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7492" y="2492896"/>
            <a:ext cx="5976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  <a:latin typeface="Arial Rounded MT Bold" pitchFamily="34" charset="0"/>
                <a:cs typeface="Arabic Typesetting" pitchFamily="66" charset="-78"/>
              </a:rPr>
              <a:t>Campo di esperienza: Immagini, suoni e colori</a:t>
            </a:r>
          </a:p>
          <a:p>
            <a:endParaRPr lang="it-IT" sz="2000" dirty="0">
              <a:solidFill>
                <a:srgbClr val="002060"/>
              </a:solidFill>
              <a:latin typeface="Arial Rounded MT Bold" pitchFamily="34" charset="0"/>
              <a:cs typeface="Arabic Typesetting" pitchFamily="66" charset="-78"/>
            </a:endParaRPr>
          </a:p>
          <a:p>
            <a:r>
              <a:rPr lang="it-IT" sz="2000" dirty="0" smtClean="0">
                <a:solidFill>
                  <a:srgbClr val="002060"/>
                </a:solidFill>
                <a:latin typeface="Arial Rounded MT Bold" pitchFamily="34" charset="0"/>
                <a:cs typeface="Arabic Typesetting" pitchFamily="66" charset="-78"/>
              </a:rPr>
              <a:t>Obiettivi: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  <a:latin typeface="Arial Rounded MT Bold" pitchFamily="34" charset="0"/>
                <a:cs typeface="Arabic Typesetting" pitchFamily="66" charset="-78"/>
              </a:rPr>
              <a:t>Comprendere il testo di una semplice canzoncina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  <a:latin typeface="Arial Rounded MT Bold" pitchFamily="34" charset="0"/>
                <a:cs typeface="Arabic Typesetting" pitchFamily="66" charset="-78"/>
              </a:rPr>
              <a:t>Sviluppare la motricità fine</a:t>
            </a:r>
            <a:endParaRPr lang="it-IT" sz="2000" dirty="0">
              <a:solidFill>
                <a:srgbClr val="002060"/>
              </a:solidFill>
              <a:latin typeface="Arial Rounded MT Bold" pitchFamily="34" charset="0"/>
              <a:cs typeface="Arabic Typesetting" pitchFamily="66" charset="-78"/>
            </a:endParaRP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5909708" y="3717032"/>
            <a:ext cx="1168896" cy="1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8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4000">
        <p:blinds dir="vert"/>
      </p:transition>
    </mc:Choice>
    <mc:Fallback>
      <p:transition spd="slow" advTm="4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r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615-WA00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772816"/>
            <a:ext cx="54726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5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80000">
        <p14:prism/>
      </p:transition>
    </mc:Choice>
    <mc:Fallback>
      <p:transition spd="slow" advTm="1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6477"/>
            <a:ext cx="4335538" cy="5949280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3573016"/>
            <a:ext cx="1096888" cy="10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36</Words>
  <Application>Microsoft Office PowerPoint</Application>
  <PresentationFormat>Presentazione su schermo (4:3)</PresentationFormat>
  <Paragraphs>9</Paragraphs>
  <Slides>4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HOME</cp:lastModifiedBy>
  <cp:revision>3</cp:revision>
  <dcterms:created xsi:type="dcterms:W3CDTF">2020-06-15T16:46:03Z</dcterms:created>
  <dcterms:modified xsi:type="dcterms:W3CDTF">2020-06-15T17:11:21Z</dcterms:modified>
</cp:coreProperties>
</file>