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BD824-A2C2-4B8C-8090-736572D0DCE5}" type="datetimeFigureOut">
              <a:rPr lang="it-IT" smtClean="0"/>
              <a:t>03/06/2020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FE874-4323-4777-B2ED-B62C9B17716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132635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BD824-A2C2-4B8C-8090-736572D0DCE5}" type="datetimeFigureOut">
              <a:rPr lang="it-IT" smtClean="0"/>
              <a:t>03/06/2020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FE874-4323-4777-B2ED-B62C9B17716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342078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BD824-A2C2-4B8C-8090-736572D0DCE5}" type="datetimeFigureOut">
              <a:rPr lang="it-IT" smtClean="0"/>
              <a:t>03/06/2020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FE874-4323-4777-B2ED-B62C9B17716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845581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BD824-A2C2-4B8C-8090-736572D0DCE5}" type="datetimeFigureOut">
              <a:rPr lang="it-IT" smtClean="0"/>
              <a:t>03/06/2020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FE874-4323-4777-B2ED-B62C9B17716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30142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BD824-A2C2-4B8C-8090-736572D0DCE5}" type="datetimeFigureOut">
              <a:rPr lang="it-IT" smtClean="0"/>
              <a:t>03/06/2020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FE874-4323-4777-B2ED-B62C9B17716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018742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BD824-A2C2-4B8C-8090-736572D0DCE5}" type="datetimeFigureOut">
              <a:rPr lang="it-IT" smtClean="0"/>
              <a:t>03/06/2020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FE874-4323-4777-B2ED-B62C9B17716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951666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BD824-A2C2-4B8C-8090-736572D0DCE5}" type="datetimeFigureOut">
              <a:rPr lang="it-IT" smtClean="0"/>
              <a:t>03/06/2020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FE874-4323-4777-B2ED-B62C9B17716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609138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BD824-A2C2-4B8C-8090-736572D0DCE5}" type="datetimeFigureOut">
              <a:rPr lang="it-IT" smtClean="0"/>
              <a:t>03/06/2020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FE874-4323-4777-B2ED-B62C9B17716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813486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BD824-A2C2-4B8C-8090-736572D0DCE5}" type="datetimeFigureOut">
              <a:rPr lang="it-IT" smtClean="0"/>
              <a:t>03/06/2020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FE874-4323-4777-B2ED-B62C9B17716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840476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BD824-A2C2-4B8C-8090-736572D0DCE5}" type="datetimeFigureOut">
              <a:rPr lang="it-IT" smtClean="0"/>
              <a:t>03/06/2020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FE874-4323-4777-B2ED-B62C9B17716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170736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BD824-A2C2-4B8C-8090-736572D0DCE5}" type="datetimeFigureOut">
              <a:rPr lang="it-IT" smtClean="0"/>
              <a:t>03/06/2020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FE874-4323-4777-B2ED-B62C9B17716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531478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DBD824-A2C2-4B8C-8090-736572D0DCE5}" type="datetimeFigureOut">
              <a:rPr lang="it-IT" smtClean="0"/>
              <a:t>03/06/2020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EFE874-4323-4777-B2ED-B62C9B17716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85071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.jpeg"/><Relationship Id="rId7" Type="http://schemas.openxmlformats.org/officeDocument/2006/relationships/image" Target="../media/image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3.jpe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jpe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microsoft.com/office/2007/relationships/hdphoto" Target="../media/hdphoto1.wdp"/><Relationship Id="rId11" Type="http://schemas.openxmlformats.org/officeDocument/2006/relationships/image" Target="../media/image7.png"/><Relationship Id="rId5" Type="http://schemas.openxmlformats.org/officeDocument/2006/relationships/image" Target="../media/image2.jpeg"/><Relationship Id="rId10" Type="http://schemas.microsoft.com/office/2007/relationships/hdphoto" Target="../media/hdphoto5.wdp"/><Relationship Id="rId4" Type="http://schemas.openxmlformats.org/officeDocument/2006/relationships/image" Target="../media/image1.jpg"/><Relationship Id="rId9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9.png"/><Relationship Id="rId5" Type="http://schemas.openxmlformats.org/officeDocument/2006/relationships/image" Target="../media/image8.jpg"/><Relationship Id="rId4" Type="http://schemas.openxmlformats.org/officeDocument/2006/relationships/image" Target="../media/image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1.png"/><Relationship Id="rId5" Type="http://schemas.openxmlformats.org/officeDocument/2006/relationships/image" Target="../media/image10.JPG"/><Relationship Id="rId4" Type="http://schemas.openxmlformats.org/officeDocument/2006/relationships/image" Target="../media/image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hyperlink" Target="file:///C:\Users\HOME\Downloads\IMG_0347.JPG" TargetMode="External"/><Relationship Id="rId5" Type="http://schemas.openxmlformats.org/officeDocument/2006/relationships/hyperlink" Target="file:///C:\Users\HOME\Desktop\IMG_0348.JPG" TargetMode="External"/><Relationship Id="rId4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473" y="2780928"/>
            <a:ext cx="3557041" cy="2308957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87319" y="3501008"/>
            <a:ext cx="747253" cy="1224136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5" y="2507997"/>
            <a:ext cx="864096" cy="1415546"/>
          </a:xfrm>
          <a:prstGeom prst="rect">
            <a:avLst/>
          </a:prstGeom>
        </p:spPr>
      </p:pic>
      <p:sp>
        <p:nvSpPr>
          <p:cNvPr id="7" name="Rettangolo 6"/>
          <p:cNvSpPr/>
          <p:nvPr/>
        </p:nvSpPr>
        <p:spPr>
          <a:xfrm>
            <a:off x="611560" y="5517232"/>
            <a:ext cx="756084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72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La paura del gufo </a:t>
            </a:r>
            <a:endParaRPr lang="it-IT" sz="72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75546935"/>
      </p:ext>
    </p:extLst>
  </p:cSld>
  <p:clrMapOvr>
    <a:masterClrMapping/>
  </p:clrMapOvr>
  <p:transition spd="slow" advTm="3000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4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2924944"/>
            <a:ext cx="3177997" cy="2062911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DDB"/>
              </a:clrFrom>
              <a:clrTo>
                <a:srgbClr val="FFFDD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668" y="2420888"/>
            <a:ext cx="797031" cy="1305682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44008" y="3191690"/>
            <a:ext cx="653016" cy="1069759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179512" y="4987855"/>
            <a:ext cx="35283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chemeClr val="bg1"/>
                </a:solidFill>
                <a:latin typeface="Arial Rounded MT Bold" pitchFamily="34" charset="0"/>
              </a:rPr>
              <a:t>Docente: Livia Pedalino</a:t>
            </a:r>
          </a:p>
          <a:p>
            <a:r>
              <a:rPr lang="it-IT" dirty="0" smtClean="0">
                <a:solidFill>
                  <a:schemeClr val="bg1"/>
                </a:solidFill>
                <a:latin typeface="Arial Rounded MT Bold" pitchFamily="34" charset="0"/>
              </a:rPr>
              <a:t>Sez. A Capoluogo</a:t>
            </a:r>
          </a:p>
          <a:p>
            <a:r>
              <a:rPr lang="it-IT" dirty="0" smtClean="0">
                <a:solidFill>
                  <a:schemeClr val="bg1"/>
                </a:solidFill>
                <a:latin typeface="Arial Rounded MT Bold" pitchFamily="34" charset="0"/>
              </a:rPr>
              <a:t>Bambini anni 4</a:t>
            </a:r>
            <a:endParaRPr lang="it-IT" dirty="0">
              <a:solidFill>
                <a:schemeClr val="bg1"/>
              </a:solidFill>
              <a:latin typeface="Arial Rounded MT Bold" pitchFamily="34" charset="0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3545899" y="5482246"/>
            <a:ext cx="55086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chemeClr val="bg1"/>
                </a:solidFill>
                <a:latin typeface="Arial Rounded MT Bold" pitchFamily="34" charset="0"/>
              </a:rPr>
              <a:t>Campo di esperienza: I discorsi e le parole</a:t>
            </a:r>
          </a:p>
          <a:p>
            <a:r>
              <a:rPr lang="it-IT" dirty="0" smtClean="0">
                <a:solidFill>
                  <a:schemeClr val="bg1"/>
                </a:solidFill>
                <a:latin typeface="Arial Rounded MT Bold" pitchFamily="34" charset="0"/>
              </a:rPr>
              <a:t>Obiettivi: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it-IT" dirty="0" smtClean="0">
                <a:solidFill>
                  <a:schemeClr val="bg1"/>
                </a:solidFill>
                <a:latin typeface="Arial Rounded MT Bold" pitchFamily="34" charset="0"/>
              </a:rPr>
              <a:t>Ascoltare e comprendere semplici narrazioni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it-IT" dirty="0" smtClean="0">
                <a:solidFill>
                  <a:schemeClr val="bg1"/>
                </a:solidFill>
                <a:latin typeface="Arial Rounded MT Bold" pitchFamily="34" charset="0"/>
              </a:rPr>
              <a:t>Memorizzare e riflettere sulla storia narrata</a:t>
            </a:r>
            <a:endParaRPr lang="it-IT" dirty="0">
              <a:solidFill>
                <a:schemeClr val="bg1"/>
              </a:solidFill>
              <a:latin typeface="Arial Rounded MT Bold" pitchFamily="34" charset="0"/>
            </a:endParaRPr>
          </a:p>
        </p:txBody>
      </p:sp>
      <p:pic>
        <p:nvPicPr>
          <p:cNvPr id="9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>
            <a:biLevel thresh="50000"/>
          </a:blip>
          <a:stretch>
            <a:fillRect/>
          </a:stretch>
        </p:blipFill>
        <p:spPr>
          <a:xfrm>
            <a:off x="3532401" y="4278783"/>
            <a:ext cx="808856" cy="808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780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12000">
        <p14:ripple/>
      </p:transition>
    </mc:Choice>
    <mc:Fallback xmlns="">
      <p:transition spd="slow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5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3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455585"/>
            <a:ext cx="4322431" cy="6093295"/>
          </a:xfrm>
          <a:prstGeom prst="rect">
            <a:avLst/>
          </a:prstGeom>
        </p:spPr>
      </p:pic>
      <p:pic>
        <p:nvPicPr>
          <p:cNvPr id="5" name="IMG_0358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 rot="5400000">
            <a:off x="-785845" y="1551075"/>
            <a:ext cx="6179186" cy="381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5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Tm="105000">
        <p14:switch dir="r"/>
      </p:transition>
    </mc:Choice>
    <mc:Fallback xmlns="">
      <p:transition spd="slow" advTm="10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98481"/>
            <a:ext cx="4670385" cy="6552728"/>
          </a:xfrm>
          <a:prstGeom prst="rect">
            <a:avLst/>
          </a:prstGeom>
        </p:spPr>
      </p:pic>
      <p:pic>
        <p:nvPicPr>
          <p:cNvPr id="5" name="IMG_0359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 rot="5400000">
            <a:off x="3989380" y="1674646"/>
            <a:ext cx="6205799" cy="36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97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95000">
        <p14:prism/>
      </p:transition>
    </mc:Choice>
    <mc:Fallback xmlns="">
      <p:transition spd="slow" advTm="9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79512" y="188640"/>
            <a:ext cx="36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>
                <a:solidFill>
                  <a:schemeClr val="bg1"/>
                </a:solidFill>
                <a:latin typeface="Arial Rounded MT Bold" pitchFamily="34" charset="0"/>
              </a:rPr>
              <a:t>Scarica qui le schede:</a:t>
            </a:r>
            <a:endParaRPr lang="it-IT" sz="2400" dirty="0">
              <a:solidFill>
                <a:schemeClr val="bg1"/>
              </a:solidFill>
              <a:latin typeface="Arial Rounded MT Bold" pitchFamily="34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731434"/>
            <a:ext cx="3991376" cy="5860942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755307"/>
            <a:ext cx="3929186" cy="5260835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4644008" y="244127"/>
            <a:ext cx="43864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chemeClr val="bg1"/>
                </a:solidFill>
                <a:hlinkClick r:id="rId5" action="ppaction://hlinkfile"/>
              </a:rPr>
              <a:t>C:\Users\HOME\Desktop\IMG_0348.JPG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179512" y="6237312"/>
            <a:ext cx="446449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dirty="0" smtClean="0">
                <a:hlinkClick r:id="rId6" action="ppaction://hlinkfile"/>
              </a:rPr>
              <a:t>C:\Users\HOME\Downloads\IMG_0347.JPG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494389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368</TotalTime>
  <Words>48</Words>
  <Application>Microsoft Office PowerPoint</Application>
  <PresentationFormat>Presentazione su schermo (4:3)</PresentationFormat>
  <Paragraphs>11</Paragraphs>
  <Slides>5</Slides>
  <Notes>0</Notes>
  <HiddenSlides>0</HiddenSlides>
  <MMClips>3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5</vt:i4>
      </vt:variant>
    </vt:vector>
  </HeadingPairs>
  <TitlesOfParts>
    <vt:vector size="6" baseType="lpstr"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HOME</dc:creator>
  <cp:lastModifiedBy>HOME</cp:lastModifiedBy>
  <cp:revision>12</cp:revision>
  <dcterms:created xsi:type="dcterms:W3CDTF">2020-06-03T09:44:40Z</dcterms:created>
  <dcterms:modified xsi:type="dcterms:W3CDTF">2020-06-03T22:28:19Z</dcterms:modified>
</cp:coreProperties>
</file>