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48135D-C20C-43B0-8CB9-7AA52967F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6182BB8-D898-4EBB-9659-1A11B98FA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33C76B-08A2-4B28-A6D7-17228E02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65FCDA-1762-4142-A844-3DDC134A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2B80C8-CE7E-4B91-B435-4510417F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17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0DCEF-5494-45BE-B399-F2178A4B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94C28F-F8F7-4637-997C-139D43F64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53AB7B-7D0D-4807-9C73-07195C85C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B7A876-262B-4329-84FD-63E13239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6E434A-24D4-490C-BA6D-11ABE812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35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5C9E548-328F-4410-83D4-170F3C67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BE4128-7C24-47AA-873F-7F10C4924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78F994-191F-49AB-9C9B-38D0FDFC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F414B-2B81-47D5-99FC-514EAA73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CD364B-1083-4369-A0D3-21ECCB14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20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E01E0-1DA8-4CF4-85B4-69EE96B1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8D866F-1537-4D48-AC68-E172F5BF8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B8DD46-A941-432F-BF38-B53664AB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0CFF89-9DD0-4E81-9FDC-D2ADA05C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20F50-4358-45C6-B876-43BFDD57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57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B5D670-9FB9-441A-847F-DAA0CCBF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84D7EA-4C9D-4A3A-B0F7-056CB5ECB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61598B-D3F9-4828-BBB4-8C47164F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FD1B61-F353-4A6F-A886-F4E2784A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540D4-D3A1-41A6-827A-3DC6EA00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42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37203-222B-4F6C-B03E-12EFF156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BD6FA5-2B6A-4D0F-BC4F-819E29BBE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AD9ECE-3C9B-4124-A36C-D15797561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04E48E-8985-4CEB-8680-22C5EE67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7F36A5-0481-4F64-B3BD-A0C64E4B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86D58D-4CD4-4C60-A3B4-2EE49416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2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FCB0A-52C7-469D-A040-44F5944B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16D5E-3A8A-4B2E-9F70-EADA430B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86EE9D-659D-4993-8C64-48D8599A1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96E482-52D8-4634-BDB7-731B6F62C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F0DC3E-BF39-4ADC-95DD-96E239063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EFB04C7-F5D6-484D-9552-CB5C8BBBF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FD8F7F3-5B72-477B-9DCF-2080B089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998D9F8-395D-4002-92E3-59DCACB4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B4FA85-A3A6-468A-B4EB-50532A4D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91D15E-CB04-4D63-A93A-816A593A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92EB9D-BC43-4AC4-B073-7FC7EC33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DEC9EF-4FE1-4AFE-9AAB-66BC415C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97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91D89C-DD89-45E3-BADE-C4C56448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CE95A4-4E73-4D35-B9B5-884BA81E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83F600-415C-4028-9957-B7C6F8F3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68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2AA25-2DC3-4DB9-BB2C-A9EC9C1F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5DC78D-BD71-47F1-A248-BE70BDAA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F292D1-2921-47A9-B1B7-B222377BA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A7BD69-7B3A-48AF-BF65-F7C95A45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B9BF11-9E81-4B82-A6C5-627B02B4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A02831-775A-40A8-824E-35140B0B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73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74B5DA-AA76-4DF7-974B-D0D1F08A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B52A7D-7F94-49E4-8313-76C66C46D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7BF8A-01B8-45E9-B124-16212C4B2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E5CD60-B4B2-4C55-8465-FFD9CFC1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E6E9B1-BD22-47DC-BB28-8476C303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023128-8E27-4F5F-9999-3276F8E6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40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97DC8E-815F-491B-9AF7-3C48C543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92B24D-DA7A-4AFE-8427-ADA845EAE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3967F7-3393-4C0D-9B35-4C7886A7F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CE83B-FF07-44CE-9B5F-57F360A471D4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8AA47-5056-4409-B4FF-1346864EE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19E2AE-D679-4313-922F-84E558C52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D54C-8BF4-46F9-BE2B-F7E086F13D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03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070C2-C73D-4E0E-B77F-4AAC22DD8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000"/>
            <a:ext cx="6604000" cy="377190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prstClr val="black"/>
                </a:solidFill>
              </a:rPr>
              <a:t>				</a:t>
            </a: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			</a:t>
            </a: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			</a:t>
            </a:r>
            <a:br>
              <a:rPr lang="it-IT" sz="4000" dirty="0">
                <a:solidFill>
                  <a:prstClr val="black"/>
                </a:solidFill>
              </a:rPr>
            </a:b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	</a:t>
            </a: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    								</a:t>
            </a: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	</a:t>
            </a: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prstClr val="black"/>
                </a:solidFill>
              </a:rPr>
              <a:t>	Religione Cattolica bimbi 3,4 e 5 anni insegnante Fornaro Elisa </a:t>
            </a:r>
            <a:r>
              <a:rPr lang="it-IT" sz="4000" dirty="0">
                <a:solidFill>
                  <a:srgbClr val="FF0000"/>
                </a:solidFill>
              </a:rPr>
              <a:t>-piccoli architetti al lavoro: una casa speciale- </a:t>
            </a:r>
            <a:br>
              <a:rPr lang="it-IT" sz="4000" dirty="0">
                <a:solidFill>
                  <a:prstClr val="black"/>
                </a:solidFill>
              </a:rPr>
            </a:br>
            <a:br>
              <a:rPr lang="it-IT" sz="4000" dirty="0">
                <a:solidFill>
                  <a:prstClr val="black"/>
                </a:solidFill>
              </a:rPr>
            </a:br>
            <a:br>
              <a:rPr lang="it-IT" sz="4000" dirty="0">
                <a:solidFill>
                  <a:prstClr val="black"/>
                </a:solidFill>
              </a:rPr>
            </a:br>
            <a:r>
              <a:rPr lang="it-IT" sz="4000" dirty="0">
                <a:solidFill>
                  <a:schemeClr val="accent5">
                    <a:lumMod val="75000"/>
                  </a:schemeClr>
                </a:solidFill>
              </a:rPr>
              <a:t>clicca qui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D0AECC-E6EE-40CB-9330-90DC4A454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28600"/>
            <a:ext cx="4940300" cy="6400800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23D7D69-099B-456D-9D14-671096EEC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0D0939-699C-42E4-8EFF-518A30C8E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0"/>
            <a:ext cx="521335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B77702-2A83-4999-999D-A0E9A7A6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727D51A-E240-4846-93F9-973947E92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900" y="3124200"/>
            <a:ext cx="609600" cy="609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4FCA55-FA7F-4BE4-A8FF-402F54B6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0" y="1697039"/>
            <a:ext cx="6553200" cy="2316162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Clicca qui</a:t>
            </a:r>
            <a:br>
              <a:rPr lang="it-IT" sz="2400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540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1306795-108A-4A5B-A374-F39F023FA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57150"/>
            <a:ext cx="2647950" cy="314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75EB5F-8E7A-4B36-A8EB-C65F023BB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25" y="0"/>
            <a:ext cx="2660650" cy="314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9D9435-492F-40D5-B114-57D6B77CC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3530600"/>
            <a:ext cx="2844800" cy="3149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6381E8E-AF41-449F-B24B-F9E91204E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75" y="3429000"/>
            <a:ext cx="2647950" cy="3429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E6156DD-1455-44DE-9D72-8743B00B1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25" y="3429000"/>
            <a:ext cx="2660650" cy="34290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E2249F6-05E2-4453-955D-02ADB729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7250" y="1270000"/>
            <a:ext cx="609600" cy="6096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47F7C12-19FC-4232-BDAF-B0C1FA496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850" y="1353819"/>
            <a:ext cx="10515600" cy="704374"/>
          </a:xfrm>
        </p:spPr>
        <p:txBody>
          <a:bodyPr/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14081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02FEB-A928-40B7-ABD2-C70D1A8F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chemeClr val="accent5">
                    <a:lumMod val="75000"/>
                  </a:schemeClr>
                </a:solidFill>
              </a:rPr>
              <a:t>Clicca qui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09BDBF-AD16-4B58-AE9F-FA53AD2A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797" y="-546497"/>
            <a:ext cx="5676106" cy="7277100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694CAF-061B-459A-8D05-5C4FC596B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5300" y="3952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58D8657-F143-48E9-8161-A0FCB8F3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250" y="168694"/>
            <a:ext cx="11207750" cy="593725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I piccoli </a:t>
            </a:r>
            <a:r>
              <a:rPr lang="it-IT" dirty="0"/>
              <a:t>									            </a:t>
            </a:r>
            <a:r>
              <a:rPr lang="it-IT" dirty="0">
                <a:solidFill>
                  <a:schemeClr val="accent1"/>
                </a:solidFill>
              </a:rPr>
              <a:t>architetti</a:t>
            </a:r>
            <a:r>
              <a:rPr lang="it-IT" dirty="0"/>
              <a:t>                                                                                                                            </a:t>
            </a:r>
            <a:r>
              <a:rPr lang="it-IT" dirty="0">
                <a:solidFill>
                  <a:schemeClr val="accent2"/>
                </a:solidFill>
              </a:rPr>
              <a:t>costruiscono</a:t>
            </a:r>
            <a:r>
              <a:rPr lang="it-IT" dirty="0"/>
              <a:t>											                                                                 </a:t>
            </a:r>
            <a:r>
              <a:rPr lang="it-IT" dirty="0">
                <a:solidFill>
                  <a:schemeClr val="accent6"/>
                </a:solidFill>
              </a:rPr>
              <a:t>la pace nel mondo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845E3CD-4EA9-4BBE-850F-09EC5F0325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51639"/>
            <a:ext cx="7988300" cy="6171361"/>
          </a:xfr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5CE4BA0-6D90-4231-8E0A-6EA774157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500" y="4953793"/>
            <a:ext cx="2552700" cy="609600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162CA51-7ABC-434E-9C81-DE59CED115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200" y="2832519"/>
            <a:ext cx="2667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</Words>
  <Application>Microsoft Office PowerPoint</Application>
  <PresentationFormat>Widescreen</PresentationFormat>
  <Paragraphs>5</Paragraphs>
  <Slides>5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                                Religione Cattolica bimbi 3,4 e 5 anni insegnante Fornaro Elisa -piccoli architetti al lavoro: una casa speciale-    clicca qui</vt:lpstr>
      <vt:lpstr>Clicca qui </vt:lpstr>
      <vt:lpstr>Presentazione standard di PowerPoint</vt:lpstr>
      <vt:lpstr>Clicca qui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Religione Cattolica bimbi 3,4 e 5 anni insegnante Fornaro Elisa -piccoli architetti al lavoro: una casa speciale</dc:title>
  <dc:creator>Utente</dc:creator>
  <cp:lastModifiedBy>Utente</cp:lastModifiedBy>
  <cp:revision>33</cp:revision>
  <dcterms:created xsi:type="dcterms:W3CDTF">2020-06-01T16:05:38Z</dcterms:created>
  <dcterms:modified xsi:type="dcterms:W3CDTF">2020-06-02T08:44:05Z</dcterms:modified>
</cp:coreProperties>
</file>