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00"/>
    <a:srgbClr val="0066FF"/>
    <a:srgbClr val="FF9933"/>
    <a:srgbClr val="FF99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8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22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8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55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70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54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48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29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9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9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CF71-AA84-4184-A7BA-2FA16FAF6179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28A4-8923-4835-B70C-9ED8AF6AA0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5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08068" y="509450"/>
            <a:ext cx="7093132" cy="3092587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4000" i="1" spc="-150" dirty="0">
                <a:solidFill>
                  <a:srgbClr val="E4870A"/>
                </a:solidFill>
                <a:latin typeface="Gloucester MT Extra Condensed" panose="02030808020601010101" pitchFamily="18" charset="0"/>
                <a:ea typeface="+mn-ea"/>
                <a:cs typeface="+mn-cs"/>
              </a:rPr>
            </a:br>
            <a:br>
              <a:rPr lang="it-IT" sz="1700" i="1" spc="-150" dirty="0">
                <a:solidFill>
                  <a:srgbClr val="E4870A"/>
                </a:solidFill>
                <a:latin typeface="Calibri" panose="020F0502020204030204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4230" y="366586"/>
            <a:ext cx="7532914" cy="4244604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SCUOLA DELL’INFANZIA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Sez. L    Plesso </a:t>
            </a:r>
            <a:b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«</a:t>
            </a:r>
            <a:r>
              <a:rPr lang="it-IT" sz="4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Frà</a:t>
            </a:r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Siciliano»</a:t>
            </a:r>
          </a:p>
          <a:p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Insegnanti :  </a:t>
            </a:r>
          </a:p>
          <a:p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Anna Maria Improta </a:t>
            </a:r>
          </a:p>
          <a:p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Concetta Palladino</a:t>
            </a:r>
          </a:p>
          <a:p>
            <a:br>
              <a:rPr lang="it-IT" sz="2800" dirty="0">
                <a:solidFill>
                  <a:srgbClr val="FF9966"/>
                </a:solidFill>
              </a:rPr>
            </a:br>
            <a:br>
              <a:rPr lang="it-IT" sz="2800" dirty="0">
                <a:solidFill>
                  <a:srgbClr val="FF9966"/>
                </a:solidFill>
              </a:rPr>
            </a:br>
            <a:br>
              <a:rPr lang="it-IT" sz="2800" dirty="0">
                <a:solidFill>
                  <a:srgbClr val="FF9966"/>
                </a:solidFill>
              </a:rPr>
            </a:br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Gloucester MT Extra Condensed" panose="02030808020601010101" pitchFamily="18" charset="0"/>
              </a:rPr>
              <a:t>La scuola ai tempi del coronavirus…</a:t>
            </a:r>
          </a:p>
          <a:p>
            <a:endParaRPr lang="it-IT" sz="2800" dirty="0">
              <a:solidFill>
                <a:srgbClr val="FF9966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1" y="431566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28702" y="2647047"/>
            <a:ext cx="6418217" cy="126378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TU</a:t>
            </a:r>
            <a:r>
              <a:rPr lang="it-IT" dirty="0">
                <a:solidFill>
                  <a:srgbClr val="FF6600"/>
                </a:solidFill>
                <a:latin typeface="Gloucester MT Extra Condensed" panose="02030808020601010101" pitchFamily="18" charset="0"/>
              </a:rPr>
              <a:t>TT</a:t>
            </a:r>
            <a:r>
              <a:rPr lang="it-IT" dirty="0">
                <a:solidFill>
                  <a:srgbClr val="FFFF00"/>
                </a:solidFill>
                <a:latin typeface="Gloucester MT Extra Condensed" panose="02030808020601010101" pitchFamily="18" charset="0"/>
              </a:rPr>
              <a:t>O A</a:t>
            </a:r>
            <a:r>
              <a:rPr lang="it-IT" dirty="0">
                <a:solidFill>
                  <a:srgbClr val="92D050"/>
                </a:solidFill>
                <a:latin typeface="Gloucester MT Extra Condensed" panose="02030808020601010101" pitchFamily="18" charset="0"/>
              </a:rPr>
              <a:t>ND</a:t>
            </a:r>
            <a:r>
              <a:rPr lang="it-IT" dirty="0">
                <a:solidFill>
                  <a:srgbClr val="00B0F0"/>
                </a:solidFill>
                <a:latin typeface="Gloucester MT Extra Condensed" panose="02030808020601010101" pitchFamily="18" charset="0"/>
              </a:rPr>
              <a:t>RA’ </a:t>
            </a:r>
            <a:r>
              <a:rPr lang="it-IT" dirty="0">
                <a:solidFill>
                  <a:srgbClr val="FF6699"/>
                </a:solidFill>
                <a:latin typeface="Gloucester MT Extra Condensed" panose="02030808020601010101" pitchFamily="18" charset="0"/>
              </a:rPr>
              <a:t>BE</a:t>
            </a:r>
            <a:r>
              <a:rPr lang="it-IT" dirty="0">
                <a:solidFill>
                  <a:srgbClr val="7030A0"/>
                </a:solidFill>
                <a:latin typeface="Gloucester MT Extra Condensed" panose="02030808020601010101" pitchFamily="18" charset="0"/>
              </a:rPr>
              <a:t>NE 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5840" y="1580606"/>
            <a:ext cx="822960" cy="223374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1" b="17681"/>
          <a:stretch/>
        </p:blipFill>
        <p:spPr>
          <a:xfrm>
            <a:off x="3008504" y="102361"/>
            <a:ext cx="5926183" cy="29669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0" y="1460483"/>
            <a:ext cx="1946436" cy="40081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86" y="1460483"/>
            <a:ext cx="2079673" cy="36369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69" y="3814354"/>
            <a:ext cx="5896082" cy="2863285"/>
          </a:xfrm>
          <a:prstGeom prst="rect">
            <a:avLst/>
          </a:prstGeom>
        </p:spPr>
      </p:pic>
      <p:sp>
        <p:nvSpPr>
          <p:cNvPr id="9" name="Stella a 5 punte 8"/>
          <p:cNvSpPr/>
          <p:nvPr/>
        </p:nvSpPr>
        <p:spPr>
          <a:xfrm>
            <a:off x="5715001" y="4141694"/>
            <a:ext cx="806824" cy="7480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/>
          <p:cNvSpPr/>
          <p:nvPr/>
        </p:nvSpPr>
        <p:spPr>
          <a:xfrm>
            <a:off x="10968990" y="2241957"/>
            <a:ext cx="818669" cy="8101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5 punte 11"/>
          <p:cNvSpPr/>
          <p:nvPr/>
        </p:nvSpPr>
        <p:spPr>
          <a:xfrm>
            <a:off x="1631815" y="2515240"/>
            <a:ext cx="764470" cy="767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1164" y="0"/>
            <a:ext cx="10877213" cy="171792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66FF"/>
                </a:solidFill>
                <a:latin typeface="Chiller" panose="04020404031007020602" pitchFamily="82" charset="0"/>
              </a:rPr>
              <a:t>I bambini si sono divertiti a costruire cravatte con tecniche diverse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8194" y="4976948"/>
            <a:ext cx="1899637" cy="902387"/>
          </a:xfrm>
        </p:spPr>
        <p:txBody>
          <a:bodyPr/>
          <a:lstStyle/>
          <a:p>
            <a:r>
              <a:rPr lang="it-IT" dirty="0">
                <a:solidFill>
                  <a:srgbClr val="FF66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Giorgia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>
                <a:solidFill>
                  <a:srgbClr val="FF66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Thomas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15633" r="10973" b="14101"/>
          <a:stretch/>
        </p:blipFill>
        <p:spPr>
          <a:xfrm>
            <a:off x="7626359" y="4017949"/>
            <a:ext cx="1815737" cy="26256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r="39503" b="5714"/>
          <a:stretch/>
        </p:blipFill>
        <p:spPr>
          <a:xfrm>
            <a:off x="142842" y="860571"/>
            <a:ext cx="2004989" cy="38633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4919" r="11534" b="21255"/>
          <a:stretch/>
        </p:blipFill>
        <p:spPr>
          <a:xfrm>
            <a:off x="10009150" y="3897118"/>
            <a:ext cx="1789611" cy="28738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12380" r="7859" b="24762"/>
          <a:stretch/>
        </p:blipFill>
        <p:spPr>
          <a:xfrm>
            <a:off x="10211068" y="990385"/>
            <a:ext cx="1605631" cy="24875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35" y="1692329"/>
            <a:ext cx="2218771" cy="30316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38" y="3890586"/>
            <a:ext cx="2160270" cy="288036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493112" y="3417784"/>
            <a:ext cx="202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FF66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Ketrin</a:t>
            </a:r>
            <a:endParaRPr lang="it-IT" sz="2400" dirty="0">
              <a:solidFill>
                <a:srgbClr val="FF66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90953" y="4803381"/>
            <a:ext cx="19179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Mattia</a:t>
            </a:r>
          </a:p>
          <a:p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66561" y="3556284"/>
            <a:ext cx="187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Giuseppe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880254" y="1969642"/>
            <a:ext cx="1330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66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Antonia</a:t>
            </a:r>
          </a:p>
          <a:p>
            <a:endParaRPr lang="it-IT" dirty="0"/>
          </a:p>
        </p:txBody>
      </p:sp>
      <p:sp>
        <p:nvSpPr>
          <p:cNvPr id="17" name="Stella a 5 punte 16"/>
          <p:cNvSpPr/>
          <p:nvPr/>
        </p:nvSpPr>
        <p:spPr>
          <a:xfrm>
            <a:off x="1688773" y="2403566"/>
            <a:ext cx="362096" cy="3886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20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1" y="2440457"/>
            <a:ext cx="213360" cy="21130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1703" y="3637660"/>
            <a:ext cx="8407653" cy="586449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FF99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divertimento continua…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81" y="4811245"/>
            <a:ext cx="2409368" cy="17287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b="30712"/>
          <a:stretch/>
        </p:blipFill>
        <p:spPr>
          <a:xfrm>
            <a:off x="172089" y="103868"/>
            <a:ext cx="2298499" cy="284358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3" b="15143"/>
          <a:stretch/>
        </p:blipFill>
        <p:spPr>
          <a:xfrm>
            <a:off x="6096000" y="323196"/>
            <a:ext cx="2657118" cy="190300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7923" r="11945"/>
          <a:stretch/>
        </p:blipFill>
        <p:spPr>
          <a:xfrm>
            <a:off x="172089" y="4837611"/>
            <a:ext cx="2641917" cy="173486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2" b="12191"/>
          <a:stretch/>
        </p:blipFill>
        <p:spPr>
          <a:xfrm>
            <a:off x="3181315" y="103868"/>
            <a:ext cx="2463812" cy="301815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1" y="4751001"/>
            <a:ext cx="2385288" cy="178896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393" y="323196"/>
            <a:ext cx="2377102" cy="178282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81" y="2440457"/>
            <a:ext cx="2578259" cy="1933694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1"/>
          <a:stretch/>
        </p:blipFill>
        <p:spPr>
          <a:xfrm>
            <a:off x="5970633" y="4938257"/>
            <a:ext cx="2801784" cy="14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flipH="1" flipV="1">
            <a:off x="10667999" y="3503135"/>
            <a:ext cx="161109" cy="23914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19945" b="27246"/>
          <a:stretch/>
        </p:blipFill>
        <p:spPr>
          <a:xfrm>
            <a:off x="10124241" y="2359912"/>
            <a:ext cx="1868882" cy="18418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2" b="33526"/>
          <a:stretch/>
        </p:blipFill>
        <p:spPr>
          <a:xfrm>
            <a:off x="413923" y="2523420"/>
            <a:ext cx="2536089" cy="19594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9"/>
          <a:stretch/>
        </p:blipFill>
        <p:spPr>
          <a:xfrm>
            <a:off x="10247691" y="157778"/>
            <a:ext cx="1522476" cy="22021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9"/>
          <a:stretch/>
        </p:blipFill>
        <p:spPr>
          <a:xfrm>
            <a:off x="10309442" y="4675911"/>
            <a:ext cx="1398973" cy="20427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14916"/>
          <a:stretch/>
        </p:blipFill>
        <p:spPr>
          <a:xfrm>
            <a:off x="2308414" y="4560817"/>
            <a:ext cx="2025314" cy="21074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35047"/>
          <a:stretch/>
        </p:blipFill>
        <p:spPr>
          <a:xfrm>
            <a:off x="235012" y="4910544"/>
            <a:ext cx="1853031" cy="17577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5" r="15630" b="12571"/>
          <a:stretch/>
        </p:blipFill>
        <p:spPr>
          <a:xfrm>
            <a:off x="4525547" y="4769154"/>
            <a:ext cx="1824237" cy="188349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0666" r="16238" b="27429"/>
          <a:stretch/>
        </p:blipFill>
        <p:spPr>
          <a:xfrm>
            <a:off x="6733087" y="338834"/>
            <a:ext cx="2548951" cy="162433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19810" r="18019" b="8000"/>
          <a:stretch/>
        </p:blipFill>
        <p:spPr>
          <a:xfrm>
            <a:off x="235012" y="132116"/>
            <a:ext cx="1623762" cy="20377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9142" r="11039" b="23429"/>
          <a:stretch/>
        </p:blipFill>
        <p:spPr>
          <a:xfrm>
            <a:off x="6449592" y="4003921"/>
            <a:ext cx="1557970" cy="266435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9975" r="24245" b="32501"/>
          <a:stretch/>
        </p:blipFill>
        <p:spPr>
          <a:xfrm>
            <a:off x="2103894" y="315567"/>
            <a:ext cx="1393052" cy="1886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r="13723" b="12572"/>
          <a:stretch/>
        </p:blipFill>
        <p:spPr>
          <a:xfrm>
            <a:off x="8227161" y="3976765"/>
            <a:ext cx="1716012" cy="274442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7427" r="6667" b="11429"/>
          <a:stretch/>
        </p:blipFill>
        <p:spPr>
          <a:xfrm>
            <a:off x="3759654" y="235286"/>
            <a:ext cx="2590130" cy="1966837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402877" y="2865344"/>
            <a:ext cx="409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Lav</a:t>
            </a:r>
            <a:r>
              <a:rPr lang="it-IT" sz="4800" dirty="0">
                <a:latin typeface="Gloucester MT Extra Condensed" panose="02030808020601010101" pitchFamily="18" charset="0"/>
              </a:rPr>
              <a:t>o</a:t>
            </a:r>
            <a:r>
              <a:rPr lang="it-IT" sz="4800" dirty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rett</a:t>
            </a:r>
            <a:r>
              <a:rPr lang="it-IT" sz="4800" dirty="0">
                <a:latin typeface="Gloucester MT Extra Condensed" panose="02030808020601010101" pitchFamily="18" charset="0"/>
              </a:rPr>
              <a:t>i</a:t>
            </a:r>
            <a:r>
              <a:rPr lang="it-IT" sz="4800" dirty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 d</a:t>
            </a:r>
            <a:r>
              <a:rPr lang="it-IT" sz="4800" dirty="0">
                <a:latin typeface="Gloucester MT Extra Condensed" panose="02030808020601010101" pitchFamily="18" charset="0"/>
              </a:rPr>
              <a:t>i</a:t>
            </a:r>
            <a:r>
              <a:rPr lang="it-IT" sz="4800" dirty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 pr</a:t>
            </a:r>
            <a:r>
              <a:rPr lang="it-IT" sz="4800" dirty="0">
                <a:latin typeface="Gloucester MT Extra Condensed" panose="02030808020601010101" pitchFamily="18" charset="0"/>
              </a:rPr>
              <a:t>i</a:t>
            </a:r>
            <a:r>
              <a:rPr lang="it-IT" sz="4800" dirty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ma</a:t>
            </a:r>
            <a:r>
              <a:rPr lang="it-IT" sz="4800" dirty="0">
                <a:latin typeface="Gloucester MT Extra Condensed" panose="02030808020601010101" pitchFamily="18" charset="0"/>
              </a:rPr>
              <a:t>v</a:t>
            </a:r>
            <a:r>
              <a:rPr lang="it-IT" sz="4800" dirty="0">
                <a:solidFill>
                  <a:srgbClr val="FF0000"/>
                </a:solidFill>
                <a:latin typeface="Gloucester MT Extra Condensed" panose="02030808020601010101" pitchFamily="18" charset="0"/>
              </a:rPr>
              <a:t>era </a:t>
            </a:r>
          </a:p>
        </p:txBody>
      </p:sp>
    </p:spTree>
    <p:extLst>
      <p:ext uri="{BB962C8B-B14F-4D97-AF65-F5344CB8AC3E}">
        <p14:creationId xmlns:p14="http://schemas.microsoft.com/office/powerpoint/2010/main" val="67364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127760" cy="34067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42548" y="3326355"/>
            <a:ext cx="9144000" cy="165576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accent5">
                    <a:lumMod val="75000"/>
                  </a:schemeClr>
                </a:solidFill>
                <a:latin typeface="Gloucester MT Extra Condensed" panose="02030808020601010101" pitchFamily="18" charset="0"/>
              </a:rPr>
              <a:t>La semina e la casetta della rondinella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" b="11053"/>
          <a:stretch/>
        </p:blipFill>
        <p:spPr>
          <a:xfrm>
            <a:off x="6132529" y="8819"/>
            <a:ext cx="1556792" cy="300007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-2286" r="5755" b="6287"/>
          <a:stretch/>
        </p:blipFill>
        <p:spPr>
          <a:xfrm>
            <a:off x="2110235" y="208757"/>
            <a:ext cx="1509246" cy="234620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2"/>
          <a:stretch/>
        </p:blipFill>
        <p:spPr>
          <a:xfrm>
            <a:off x="10152067" y="262788"/>
            <a:ext cx="1924168" cy="22381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35238"/>
          <a:stretch/>
        </p:blipFill>
        <p:spPr>
          <a:xfrm>
            <a:off x="8157311" y="4587942"/>
            <a:ext cx="1885462" cy="196646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0666" r="12667" b="22857"/>
          <a:stretch/>
        </p:blipFill>
        <p:spPr>
          <a:xfrm>
            <a:off x="145289" y="4587942"/>
            <a:ext cx="3609437" cy="213507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193" b="8554"/>
          <a:stretch/>
        </p:blipFill>
        <p:spPr>
          <a:xfrm>
            <a:off x="496716" y="627200"/>
            <a:ext cx="1385052" cy="248188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0"/>
          <a:stretch/>
        </p:blipFill>
        <p:spPr>
          <a:xfrm>
            <a:off x="6108145" y="4016076"/>
            <a:ext cx="1581176" cy="266759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1" r="17073"/>
          <a:stretch/>
        </p:blipFill>
        <p:spPr>
          <a:xfrm>
            <a:off x="10268687" y="4138283"/>
            <a:ext cx="1851096" cy="241612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2"/>
          <a:stretch/>
        </p:blipFill>
        <p:spPr>
          <a:xfrm>
            <a:off x="3954450" y="624415"/>
            <a:ext cx="1960098" cy="238447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3957820" y="4566708"/>
            <a:ext cx="1693197" cy="2073421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30" y="328161"/>
            <a:ext cx="1885942" cy="2514589"/>
          </a:xfrm>
          <a:prstGeom prst="rect">
            <a:avLst/>
          </a:prstGeom>
        </p:spPr>
      </p:pic>
      <p:sp>
        <p:nvSpPr>
          <p:cNvPr id="25" name="Stella a 5 punte 24"/>
          <p:cNvSpPr/>
          <p:nvPr/>
        </p:nvSpPr>
        <p:spPr>
          <a:xfrm>
            <a:off x="4574585" y="724040"/>
            <a:ext cx="768124" cy="7848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5 punte 25"/>
          <p:cNvSpPr/>
          <p:nvPr/>
        </p:nvSpPr>
        <p:spPr>
          <a:xfrm>
            <a:off x="8519036" y="724040"/>
            <a:ext cx="729967" cy="6595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tella a 5 punte 26"/>
          <p:cNvSpPr/>
          <p:nvPr/>
        </p:nvSpPr>
        <p:spPr>
          <a:xfrm>
            <a:off x="4066430" y="4605869"/>
            <a:ext cx="672702" cy="5935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tella a 5 punte 27"/>
          <p:cNvSpPr/>
          <p:nvPr/>
        </p:nvSpPr>
        <p:spPr>
          <a:xfrm>
            <a:off x="6491304" y="4349439"/>
            <a:ext cx="752648" cy="6326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tella a 5 punte 28"/>
          <p:cNvSpPr/>
          <p:nvPr/>
        </p:nvSpPr>
        <p:spPr>
          <a:xfrm>
            <a:off x="10803759" y="4707468"/>
            <a:ext cx="565161" cy="5492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283543">
            <a:off x="1463734" y="1521623"/>
            <a:ext cx="535861" cy="67989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39318" y="3116067"/>
            <a:ext cx="9144000" cy="1749732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accent1">
                    <a:lumMod val="75000"/>
                  </a:schemeClr>
                </a:solidFill>
                <a:latin typeface="Gloucester MT Extra Condensed" panose="02030808020601010101" pitchFamily="18" charset="0"/>
              </a:rPr>
              <a:t>Aspettando la Pasqua…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3"/>
          <a:stretch/>
        </p:blipFill>
        <p:spPr>
          <a:xfrm>
            <a:off x="214706" y="129372"/>
            <a:ext cx="1849225" cy="21958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78" y="405082"/>
            <a:ext cx="2408395" cy="18062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r="7462" b="34555"/>
          <a:stretch/>
        </p:blipFill>
        <p:spPr>
          <a:xfrm>
            <a:off x="214705" y="4502954"/>
            <a:ext cx="2618213" cy="17072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 b="16670"/>
          <a:stretch/>
        </p:blipFill>
        <p:spPr>
          <a:xfrm rot="16200000">
            <a:off x="3558655" y="3937983"/>
            <a:ext cx="1898537" cy="30284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b="17298"/>
          <a:stretch/>
        </p:blipFill>
        <p:spPr>
          <a:xfrm rot="16200000">
            <a:off x="6804934" y="4001402"/>
            <a:ext cx="1845597" cy="28486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r="6525"/>
          <a:stretch/>
        </p:blipFill>
        <p:spPr>
          <a:xfrm>
            <a:off x="9341013" y="4502953"/>
            <a:ext cx="2636282" cy="19983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b="13877"/>
          <a:stretch/>
        </p:blipFill>
        <p:spPr>
          <a:xfrm>
            <a:off x="5053641" y="404949"/>
            <a:ext cx="1589326" cy="21333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16" y="2316163"/>
            <a:ext cx="2243517" cy="155644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85" y="247872"/>
            <a:ext cx="2212221" cy="152643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08" y="316208"/>
            <a:ext cx="2843969" cy="18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176" y="28417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FF6600"/>
                </a:solidFill>
                <a:latin typeface="Gloucester MT Extra Condensed" panose="02030808020601010101" pitchFamily="18" charset="0"/>
              </a:rPr>
              <a:t>PASQUA E’ PACE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" t="6920" r="1236" b="13526"/>
          <a:stretch/>
        </p:blipFill>
        <p:spPr>
          <a:xfrm>
            <a:off x="304599" y="227648"/>
            <a:ext cx="1786183" cy="292608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52" y="4878146"/>
            <a:ext cx="1582642" cy="18840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04" y="365125"/>
            <a:ext cx="1885236" cy="25136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8" b="19429"/>
          <a:stretch/>
        </p:blipFill>
        <p:spPr>
          <a:xfrm>
            <a:off x="9895315" y="365125"/>
            <a:ext cx="1896291" cy="23929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85" y="410898"/>
            <a:ext cx="1605115" cy="21401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77" y="379307"/>
            <a:ext cx="1621024" cy="216136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9" y="4751174"/>
            <a:ext cx="2790452" cy="19759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r="16529"/>
          <a:stretch/>
        </p:blipFill>
        <p:spPr>
          <a:xfrm>
            <a:off x="405176" y="3311699"/>
            <a:ext cx="1834203" cy="131848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3333" r="5978" b="16953"/>
          <a:stretch/>
        </p:blipFill>
        <p:spPr>
          <a:xfrm>
            <a:off x="9895315" y="4266056"/>
            <a:ext cx="2050923" cy="246110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2894" r="24264" b="29143"/>
          <a:stretch/>
        </p:blipFill>
        <p:spPr>
          <a:xfrm>
            <a:off x="5548676" y="4315542"/>
            <a:ext cx="1776922" cy="244670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12571"/>
          <a:stretch/>
        </p:blipFill>
        <p:spPr>
          <a:xfrm>
            <a:off x="7524306" y="4751174"/>
            <a:ext cx="2089337" cy="20110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66" y="446885"/>
            <a:ext cx="1534410" cy="22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flipH="1">
            <a:off x="1084217" y="3396343"/>
            <a:ext cx="439783" cy="11362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67873" y="3200400"/>
            <a:ext cx="9350481" cy="1676335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rgbClr val="FF6699"/>
                </a:solidFill>
                <a:latin typeface="Gloucester MT Extra Condensed" panose="02030808020601010101" pitchFamily="18" charset="0"/>
              </a:rPr>
              <a:t>Il coniglietto di Pasqua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" y="134653"/>
            <a:ext cx="2881951" cy="19525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3199" r="16550" b="-3199"/>
          <a:stretch/>
        </p:blipFill>
        <p:spPr>
          <a:xfrm>
            <a:off x="130669" y="4841667"/>
            <a:ext cx="3043686" cy="19442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-702" r="-8421" b="21569"/>
          <a:stretch/>
        </p:blipFill>
        <p:spPr>
          <a:xfrm>
            <a:off x="3349257" y="4807124"/>
            <a:ext cx="3281444" cy="19475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59" y="228675"/>
            <a:ext cx="2512191" cy="18647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1460" y="4531854"/>
            <a:ext cx="1463484" cy="25638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6477" r="286" b="7238"/>
          <a:stretch/>
        </p:blipFill>
        <p:spPr>
          <a:xfrm>
            <a:off x="9071170" y="289734"/>
            <a:ext cx="2822500" cy="19121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9" y="2541965"/>
            <a:ext cx="2986509" cy="223988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b="6808"/>
          <a:stretch/>
        </p:blipFill>
        <p:spPr>
          <a:xfrm>
            <a:off x="5852161" y="289734"/>
            <a:ext cx="2791988" cy="18286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12571" r="1238" b="4191"/>
          <a:stretch/>
        </p:blipFill>
        <p:spPr>
          <a:xfrm>
            <a:off x="6617954" y="4873658"/>
            <a:ext cx="2812156" cy="18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63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146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Aharoni</vt:lpstr>
      <vt:lpstr>Arial</vt:lpstr>
      <vt:lpstr>Arial Rounded MT Bold</vt:lpstr>
      <vt:lpstr>Calibri</vt:lpstr>
      <vt:lpstr>Calibri Light</vt:lpstr>
      <vt:lpstr>Chiller</vt:lpstr>
      <vt:lpstr>Gloucester MT Extra Condensed</vt:lpstr>
      <vt:lpstr>Tema di Office</vt:lpstr>
      <vt:lpstr>                                                                   </vt:lpstr>
      <vt:lpstr>TUTTO ANDRA’ BENE  </vt:lpstr>
      <vt:lpstr>I bambini si sono divertiti a costruire cravatte con tecniche diverse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PASQUA E’ PACE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Improta</dc:creator>
  <cp:lastModifiedBy>Raffaella Castiello</cp:lastModifiedBy>
  <cp:revision>16</cp:revision>
  <dcterms:created xsi:type="dcterms:W3CDTF">2020-04-11T14:56:40Z</dcterms:created>
  <dcterms:modified xsi:type="dcterms:W3CDTF">2020-06-05T17:03:04Z</dcterms:modified>
</cp:coreProperties>
</file>