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51C448-54E0-4781-95DB-EA472C542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D4268A7-7E42-494E-821C-A085602A8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E35BD3-AD15-44D6-964F-391B089A0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C8A4FF-D730-4A6F-9CE3-AC8003C5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70B81B-351E-42A9-A170-4A9249B6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23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3F1273-2A55-474F-A19E-1B4910F6E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0A1FA17-97E7-46A0-9FCF-87792EB37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DE154F-6510-4736-A8C1-A85C77F01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70B6A7-4648-42A8-A8FE-9432DA4B5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769E7E7-E58A-48A0-B933-7CE6AABCA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51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E051E86-86C5-41C8-A4EB-FCDE0623B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7FB36F9-69FA-4DF7-8C1B-2602A5E9B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D16D57-4193-42A2-B6D6-71699F89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07DDCF-AEE3-48BC-BD4A-67444A5C0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617912-3939-4D66-92AD-508D40AE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35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EF3548-D74F-498C-A4A6-C29FA8F4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7BE78-4ABC-461C-A4DA-B6E0AC094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CC91936-D4ED-46C8-95CD-F3208237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AB2B0B-642C-4EC6-8335-A552734F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C29766D-0FCE-4942-A5E2-D1CE2B73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89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2B07F-7B40-4277-8627-9FA570DA8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1A9A91-FDE4-4F1A-A2BE-A240C431A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AA9378-E82B-4C75-ADEF-D4A5F028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306E57-24C5-4DDD-876C-C27B6008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1FA9AA-4F2D-4BB1-A0C5-B20F4172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8706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14DFE5-1438-4A3A-B70D-41C67C63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A9B2B1-DA04-4619-8EC0-24358AE6A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4A73CD-7F09-4A97-9525-5F658878EA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0DB55F-B269-42B6-B35E-12681274A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F41835-EBCD-46C4-8C6E-8422ECC3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0DB3E64-AE45-4B82-A067-89CB13AB8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261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73DB92-7086-42DF-9C3B-CEC63AA0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D48E1-F896-4B79-814C-998FFBF24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5B2F873-CF70-4FEF-BFDF-3ED6E3A84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54239F-F2E6-4A3F-A5BE-BD2B86485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CB50148-F1C9-4F6D-9EDD-DFC28EDF3A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63C2DE-ADDA-4070-9AF8-068D0E383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684D66D-B28C-4E73-B98B-434966EA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E3E3287-621A-49DA-97D1-A6D5AB8B0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98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3E6E7E-7A2B-4F3D-95A0-3BA5832D8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4BED50B-D2BB-44A5-9F91-8621DE20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2FB0F08-BE9B-4134-AB64-66CE9903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1318505-B021-483B-BCEF-F22EC761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22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22BCC5E-36E3-4226-B219-FE7D02D5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936551B-595A-4BFA-A8D5-AD400D346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EA18B7-89BF-426B-99E2-66E64A2E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1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9C7E68-5D70-4B58-9A04-1AC696C56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AD0B26-03AD-4AD2-AAC2-C1680ECBB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F6AE5F-43DF-4AFF-9625-CC39F5D3D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49BD435-B6A3-4072-B755-E677691B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B1C04D-7CF2-4227-948D-D20EDA29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452106-6E23-428B-B63B-E0866EF27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22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6E0A9A-9B3F-4B4A-AD4D-1F190B3AF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8D5F641-F358-43F2-8872-8816AAB192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C22E238-FA4F-442A-810B-F7A9765F0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617222-F620-42C5-9FB8-32A9F5E2C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F55F998-4CDB-4936-B465-64E16A94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D0C2552-8F40-4EA0-B6D3-6CDC56D67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697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92E9FF-6B5F-498B-970B-AAD7ADAB7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227953-90F3-45F6-9FBA-E9A900B67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15FEAA-FD68-41F7-ABFD-800FEDA86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28447-F58C-43C2-99B3-073D454B287B}" type="datetimeFigureOut">
              <a:rPr lang="it-IT" smtClean="0"/>
              <a:t>18/06/2020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F68621-2C30-498F-A38C-5FCFC4C5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3BF8D7-749C-4043-83EC-BD29CBB82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E09A7-455A-4C6E-90EE-3DD09C9F226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26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D37419-17BC-49E0-B9BD-6B9020BEC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6617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Religione Cattolica bimbi 3,4 e 5 anni insegnante Fornaro Elisa -la terra: la mia casa-</a:t>
            </a: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42D73EE-FB87-4E7C-A1A7-85FC7D9BD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9466" y="-232834"/>
            <a:ext cx="5329767" cy="862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F86F85-79AC-4BCB-B406-1AE47220D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868361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chemeClr val="accent5"/>
                </a:solidFill>
              </a:rPr>
              <a:t>Mi prendo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>
                <a:solidFill>
                  <a:schemeClr val="accent6"/>
                </a:solidFill>
              </a:rPr>
              <a:t>cura</a:t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sz="8000" dirty="0">
                <a:solidFill>
                  <a:schemeClr val="accent2"/>
                </a:solidFill>
              </a:rPr>
              <a:t>di te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86FE4B22-F22B-49B3-B5BD-6A06BF7D8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5740400"/>
            <a:ext cx="10502900" cy="504031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Clicca qui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B667663-5C5D-415D-ACE5-79B1257E563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133350"/>
            <a:ext cx="6108700" cy="6591300"/>
          </a:xfr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50731925-3370-472E-9072-8EB89099D1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08200" y="5634832"/>
            <a:ext cx="436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0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1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</Words>
  <Application>Microsoft Office PowerPoint</Application>
  <PresentationFormat>Widescreen</PresentationFormat>
  <Paragraphs>3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Religione Cattolica bimbi 3,4 e 5 anni insegnante Fornaro Elisa -la terra: la mia casa-</vt:lpstr>
      <vt:lpstr>Mi prendo cura di 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Religione Cattolica bimbi 3,4 e 5 anni insegnante Fornaro Elisa -la terra: la mia casa-</dc:title>
  <dc:creator>Utente</dc:creator>
  <cp:lastModifiedBy>Utente</cp:lastModifiedBy>
  <cp:revision>7</cp:revision>
  <dcterms:created xsi:type="dcterms:W3CDTF">2020-06-18T14:24:02Z</dcterms:created>
  <dcterms:modified xsi:type="dcterms:W3CDTF">2020-06-18T15:22:26Z</dcterms:modified>
</cp:coreProperties>
</file>