
<file path=[Content_Types].xml><?xml version="1.0" encoding="utf-8"?>
<Types xmlns="http://schemas.openxmlformats.org/package/2006/content-types">
  <Default Extension="aac" ContentType="audio/aac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B69208-759F-4E30-BCA7-758A311075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226D08D-0D2B-4CBD-88F0-91BE6C364B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8BDA963-EC1C-4FB6-BD16-7D171F655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473B-8DA3-487A-9101-7D24235CDB2F}" type="datetimeFigureOut">
              <a:rPr lang="it-IT" smtClean="0"/>
              <a:t>15/06/2020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C553D33-1F70-47CB-B8E6-790326B37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DC944D9-3EA8-43E1-A297-881B70F64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E2155-6CA8-4FA2-AAD9-4C357E857C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6597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4FB36B-FFC5-41F5-A3D7-169B77AEA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127D6ED-D854-49B6-90C9-8B8B581DBE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1DD7570-02AA-4E8A-8EC2-AC19B0BC6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473B-8DA3-487A-9101-7D24235CDB2F}" type="datetimeFigureOut">
              <a:rPr lang="it-IT" smtClean="0"/>
              <a:t>15/06/2020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01DA419-5B25-416B-B50C-C496933D7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3CD21A7-9B65-4782-A3AB-BEE1F53BA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E2155-6CA8-4FA2-AAD9-4C357E857C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4053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2D8BC44-1DD2-4EA4-A088-0350B47B69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407FAFB-AD23-43B6-8D19-4A2AACCB61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6596BF4-905B-4310-9E64-311E48CE9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473B-8DA3-487A-9101-7D24235CDB2F}" type="datetimeFigureOut">
              <a:rPr lang="it-IT" smtClean="0"/>
              <a:t>15/06/2020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08C6788-CA34-49A7-A056-5886957A5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3DED74E-E1D9-48D7-9478-86DC4AB51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E2155-6CA8-4FA2-AAD9-4C357E857C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0957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4BB2AE-37E0-47FC-9D15-C6157D654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AA79D57-6580-470A-A21B-A3F2261ADF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F6F9F6-FFD7-4580-B414-DC1AD6114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473B-8DA3-487A-9101-7D24235CDB2F}" type="datetimeFigureOut">
              <a:rPr lang="it-IT" smtClean="0"/>
              <a:t>15/06/2020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E2C515E-EB7E-4BEE-A1CB-0F9E558CC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AB9E43F-B053-4AB4-894C-ABC360A6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E2155-6CA8-4FA2-AAD9-4C357E857C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9414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D42652-4A08-4947-9505-74F28A722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E78DEC1-7586-49F9-B04A-2B5C25AA14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65B76F4-DF0A-4AD6-9771-4266B4046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473B-8DA3-487A-9101-7D24235CDB2F}" type="datetimeFigureOut">
              <a:rPr lang="it-IT" smtClean="0"/>
              <a:t>15/06/2020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8D76A0C-5B64-43B8-82F0-B749A8D3B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40698F2-B8BE-452D-B558-4946135D0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E2155-6CA8-4FA2-AAD9-4C357E857C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3424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27FB0B-1DC6-4EBF-951C-D764B722B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8978DE9-8AD9-4FF1-8AB1-0A1E198C44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4E68A95-8305-457C-9612-736E11CEB5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82E462E-BA1B-40AA-8139-E3F7A6814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473B-8DA3-487A-9101-7D24235CDB2F}" type="datetimeFigureOut">
              <a:rPr lang="it-IT" smtClean="0"/>
              <a:t>15/06/2020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1928EEF-1ADB-4DE1-88AD-3891C7091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E31271C-ACCB-43C3-9ABA-9F63BC774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E2155-6CA8-4FA2-AAD9-4C357E857C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339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778E19-9CE9-4DDC-B118-CD57D8364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A771467-54F6-474C-A357-F7D38C5F4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C36847C-E9AB-46F8-8D3E-601BD95A93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FA04403-8B3B-445A-8937-ED104FFF41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B578AD6-4830-402C-BB7B-A6AD5E8841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FAB2893-A3FC-455B-8021-29E41FE5D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473B-8DA3-487A-9101-7D24235CDB2F}" type="datetimeFigureOut">
              <a:rPr lang="it-IT" smtClean="0"/>
              <a:t>15/06/2020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56B42AA-ED30-46C7-907D-78C40390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0F5E836-5B64-430C-8CEB-1B029DBB8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E2155-6CA8-4FA2-AAD9-4C357E857C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2279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84E822-8ACA-4647-AE37-91359759B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E380151-BA66-40EE-A76A-2ACAEBB64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473B-8DA3-487A-9101-7D24235CDB2F}" type="datetimeFigureOut">
              <a:rPr lang="it-IT" smtClean="0"/>
              <a:t>15/06/2020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FFCD98B-4DDA-4E1A-862E-ADE701644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0F0D6AD-32D7-47DA-99FF-54B97688F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E2155-6CA8-4FA2-AAD9-4C357E857C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9986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794BC24-B5F3-430B-A35F-194D6DBD2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473B-8DA3-487A-9101-7D24235CDB2F}" type="datetimeFigureOut">
              <a:rPr lang="it-IT" smtClean="0"/>
              <a:t>15/06/2020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09B76AA-193D-4609-8B62-BF0EC794B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76EE852-5AC7-47BF-AAB1-D36B4A6E5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E2155-6CA8-4FA2-AAD9-4C357E857C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9032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B7F96F-2118-4E43-9F2E-7C25601DF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5D7CAD4-7482-4462-9AFE-CEEB8A052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BC1BBF8-F65C-476A-8749-0C262593E7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6DE6DA2-EFC6-4E9C-BA6F-8FA59FD10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473B-8DA3-487A-9101-7D24235CDB2F}" type="datetimeFigureOut">
              <a:rPr lang="it-IT" smtClean="0"/>
              <a:t>15/06/2020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E86351D-D31C-4DED-927F-986683A7D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AAE1FA6-D7E4-4AC5-9252-368632EFE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E2155-6CA8-4FA2-AAD9-4C357E857C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369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796A71-C062-4627-AE0C-8B92F7B16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1C17161-E894-481D-AADC-8720A2C0DF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7908B3A-52AE-4498-9BEE-A43B48BC96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ED72B52-9492-4997-B17F-AC095BC54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473B-8DA3-487A-9101-7D24235CDB2F}" type="datetimeFigureOut">
              <a:rPr lang="it-IT" smtClean="0"/>
              <a:t>15/06/2020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2440B73-AC54-4D6E-BAB1-216F374EA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380C74E-07A2-4408-8327-6246FBFE8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E2155-6CA8-4FA2-AAD9-4C357E857C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9191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3F0BAD5-E1AF-4E31-86A2-47210D961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8465CA1-D541-494F-9A4E-855A51D99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BA3674-4278-4034-A27D-ABC45C087C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02473B-8DA3-487A-9101-7D24235CDB2F}" type="datetimeFigureOut">
              <a:rPr lang="it-IT" smtClean="0"/>
              <a:t>15/06/2020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F8CE720-4EAB-4A62-B12F-0656DC2A97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7B2B5A3-D648-4F03-9ED1-2243FBA5BB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E2155-6CA8-4FA2-AAD9-4C357E857C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4458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2" Type="http://schemas.openxmlformats.org/officeDocument/2006/relationships/audio" Target="../media/media2.aac"/><Relationship Id="rId1" Type="http://schemas.microsoft.com/office/2007/relationships/media" Target="../media/media2.aac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5A553B-B90A-4BFB-94A4-581EE7FADB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5287" y="344557"/>
            <a:ext cx="11741426" cy="2423285"/>
          </a:xfrm>
        </p:spPr>
        <p:txBody>
          <a:bodyPr>
            <a:normAutofit/>
          </a:bodyPr>
          <a:lstStyle/>
          <a:p>
            <a:r>
              <a:rPr lang="it-IT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GIOCARE CON GLI INSIEMI</a:t>
            </a:r>
            <a:br>
              <a:rPr lang="it-IT" sz="3600" b="1" i="1" dirty="0"/>
            </a:br>
            <a:r>
              <a:rPr lang="it-IT" sz="3600" b="1" i="1" dirty="0"/>
              <a:t>Secondo circolo di Pomigliano d’Arco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C3B55CF-1B1E-4860-8D26-89F2E559E4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304" y="4923692"/>
            <a:ext cx="5253569" cy="1805099"/>
          </a:xfrm>
        </p:spPr>
        <p:txBody>
          <a:bodyPr>
            <a:noAutofit/>
          </a:bodyPr>
          <a:lstStyle/>
          <a:p>
            <a:r>
              <a:rPr lang="it-IT" sz="2800" b="1" dirty="0"/>
              <a:t>Plesso Rodari</a:t>
            </a:r>
          </a:p>
          <a:p>
            <a:r>
              <a:rPr lang="it-IT" sz="2800" b="1" dirty="0"/>
              <a:t>Sezione P</a:t>
            </a:r>
          </a:p>
          <a:p>
            <a:r>
              <a:rPr lang="it-IT" sz="2800" b="1" dirty="0"/>
              <a:t>Insegnante Pulcrano Maria Grazia</a:t>
            </a:r>
          </a:p>
        </p:txBody>
      </p:sp>
    </p:spTree>
    <p:extLst>
      <p:ext uri="{BB962C8B-B14F-4D97-AF65-F5344CB8AC3E}">
        <p14:creationId xmlns:p14="http://schemas.microsoft.com/office/powerpoint/2010/main" val="1433956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8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0-06-15 at 18.25.41">
            <a:hlinkClick r:id="" action="ppaction://media"/>
            <a:extLst>
              <a:ext uri="{FF2B5EF4-FFF2-40B4-BE49-F238E27FC236}">
                <a16:creationId xmlns:a16="http://schemas.microsoft.com/office/drawing/2014/main" id="{3393B887-3410-4DC9-BC11-B97E0DD59C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94451" y="606618"/>
            <a:ext cx="9925880" cy="545923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1C356FE-1884-47DD-9CAA-40ECE87E89E2}"/>
              </a:ext>
            </a:extLst>
          </p:cNvPr>
          <p:cNvSpPr txBox="1"/>
          <p:nvPr/>
        </p:nvSpPr>
        <p:spPr>
          <a:xfrm>
            <a:off x="271669" y="1709530"/>
            <a:ext cx="1504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GUARDA</a:t>
            </a:r>
          </a:p>
          <a:p>
            <a:r>
              <a:rPr lang="it-IT" sz="2400" b="1" dirty="0"/>
              <a:t>     IL </a:t>
            </a:r>
          </a:p>
          <a:p>
            <a:r>
              <a:rPr lang="it-IT" sz="2400" b="1" dirty="0"/>
              <a:t>  VIDEO</a:t>
            </a:r>
          </a:p>
        </p:txBody>
      </p:sp>
    </p:spTree>
    <p:extLst>
      <p:ext uri="{BB962C8B-B14F-4D97-AF65-F5344CB8AC3E}">
        <p14:creationId xmlns:p14="http://schemas.microsoft.com/office/powerpoint/2010/main" val="262748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 amt="78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CD585F6-F099-4A23-A875-7EFBA825D3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430" y="749730"/>
            <a:ext cx="4910824" cy="168809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C362174-6659-42B9-B293-BF521D4606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23" r="3791" b="24488"/>
          <a:stretch/>
        </p:blipFill>
        <p:spPr>
          <a:xfrm>
            <a:off x="7861992" y="3780178"/>
            <a:ext cx="3991248" cy="292542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17E7F78-B874-4211-8A81-DFC7E8BA92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574" y="291547"/>
            <a:ext cx="2367321" cy="315642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519709C-9FC0-4EFB-B4C2-6C36D7BCA3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61" y="3429000"/>
            <a:ext cx="2553123" cy="340416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82A068FB-8AEB-42B3-B8A6-58D0738A48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430" y="3447975"/>
            <a:ext cx="2538892" cy="3385189"/>
          </a:xfrm>
          <a:prstGeom prst="rect">
            <a:avLst/>
          </a:prstGeom>
        </p:spPr>
      </p:pic>
      <p:pic>
        <p:nvPicPr>
          <p:cNvPr id="14" name="WhatsApp Audio 2020-06-15 at 18.29.25">
            <a:hlinkClick r:id="" action="ppaction://media"/>
            <a:extLst>
              <a:ext uri="{FF2B5EF4-FFF2-40B4-BE49-F238E27FC236}">
                <a16:creationId xmlns:a16="http://schemas.microsoft.com/office/drawing/2014/main" id="{898259CA-EC7A-4F9B-8AC0-4706700FB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7888" y="596484"/>
            <a:ext cx="1994588" cy="199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37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3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23</Words>
  <Application>Microsoft Office PowerPoint</Application>
  <PresentationFormat>Widescreen</PresentationFormat>
  <Paragraphs>7</Paragraphs>
  <Slides>3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Tema di Office</vt:lpstr>
      <vt:lpstr>GIOCARE CON GLI INSIEMI Secondo circolo di Pomigliano d’Arco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Secondo circolo di Pomigliano d’Arco</dc:title>
  <dc:creator>User-Asus</dc:creator>
  <cp:lastModifiedBy>User-Asus</cp:lastModifiedBy>
  <cp:revision>3</cp:revision>
  <dcterms:created xsi:type="dcterms:W3CDTF">2020-06-15T16:20:08Z</dcterms:created>
  <dcterms:modified xsi:type="dcterms:W3CDTF">2020-06-15T16:40:04Z</dcterms:modified>
</cp:coreProperties>
</file>