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B6A2EA-63FF-4242-8334-835636A99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8705A8D-63D9-4601-AC48-236A8CB17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C80442-4BD2-49FA-8258-E3678582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85CDA4-81BD-4AFA-A4F7-D1D4E1342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62680E-2C09-4B72-98BF-31B91B0F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189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439C1-0B23-4B3A-8702-6A1F9BA2F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F45C48-39D0-4B46-BB2C-183AC20C1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B3954E-B878-4879-AFFA-BBE1C186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383811-35AB-401A-B50F-8F37EC83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9A6D5E-AC7E-4DE3-B847-94B1BA47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74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0772335-9936-4CC7-B88C-2F880570B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A8B95ED-DF5B-42BD-830E-768879DA8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E2F05E-4D84-4B00-8E70-17C2D512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B87346-6E25-46C5-991E-9B37EB72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D359E-CB84-4FBE-BA78-8C0B8A2B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69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7E893C-8794-49F9-A313-D75B72815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764990-14E9-4002-838E-E595281D6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30D9C1-2FD4-4D46-BD3E-771ECCFB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7243F1-F097-487D-8B32-99D55297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7F75B8-2B03-4357-9EAA-A1F15030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57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FCB665-9F32-4218-9654-C3B23772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F8E97C-5DAF-40A2-A691-5C1F0F138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78B7AD-CF17-4ACF-BB4E-15AEBF380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CBCB48-F24A-4015-B3F2-96174CA2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3949BF-876F-41EF-A5B6-529B3061C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40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B2C12B-F351-4C0F-A6D0-7862DEB3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E2025D-92B4-4ABE-8A99-27252B76B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B39592-7EE2-4FAE-8647-D8B5157C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6F93C9-B867-4412-9F08-442DC0809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A48D4D-EBA1-4539-9ED8-FB4CC2218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A39F5A-A4C8-4548-8E9F-B3B39757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13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D9F061-41C1-488A-B622-5F54ABAF5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AFF98A-0A94-412F-8AA4-11086E0AA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67F93B-EEEA-4BE4-97F3-B0FAA32DE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57AF5BE-DBD1-472A-A35E-B2DAAC5E2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3F38297-8A79-46E7-85CE-0708DDE3F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C41E297-561E-446F-8B11-2E0755BC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6095230-E949-4475-9703-F6AFBCA7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1073E7B-1658-4B0B-B302-FB43232A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05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8903DC-342C-472C-B7AD-54FEE0F8F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18C901F-0682-4FBF-BC9C-E25ABC4C8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2124420-471F-46DF-B259-B9913922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95C257-0D2E-4A69-8090-20FFBE4A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56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25F98A2-E1D1-4BE1-835B-367B6510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643CAC1-CE80-4382-BFA3-F9AEB2380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4DF7F0-645C-4711-ABD7-AB9D1D30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36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80CB00-DDB9-4A30-A0EB-622F6B197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7B87D8-FA43-45E1-89FC-800487813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D665C1F-7E6E-4AC6-A21A-54F30FF3D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1347002-B0C5-450E-894F-6CC64D2B9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5B763F-7698-4868-8002-1FBDED21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67006B-A4F3-4F95-9FB5-077923EAB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32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B9E7F9-7E76-420E-9682-B3E5D403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F8F46C4-8C67-4A9C-96BB-6DBB7052D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35B4C2-699E-4F7A-BD58-C687A7E05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8B7EB2-A05A-4042-A34E-0A9995A50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42F12B-9515-4715-9C21-583944DF1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ACD7D3-BE00-4473-8E76-0FE0108BB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18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9DD773D-46D0-482C-8BD9-3AE7705B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13EF77-EE89-4436-8343-69FBCA6D7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37776C-B68A-4A96-AD7A-DE6823D8C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89C47-087D-4588-B2C0-73632113E965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AB4894-6B67-4481-B7EE-0ABB2DC46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A4C48E-6BB4-4DD7-B67E-5D0EECFEB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E0AFC-2414-4720-AEF1-C253242593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92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62D78-A993-48A3-9B68-E9A67450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66812"/>
            <a:ext cx="10515600" cy="45719"/>
          </a:xfrm>
        </p:spPr>
        <p:txBody>
          <a:bodyPr>
            <a:noAutofit/>
          </a:bodyPr>
          <a:lstStyle/>
          <a:p>
            <a:r>
              <a:rPr lang="it-IT" sz="4000" dirty="0">
                <a:solidFill>
                  <a:prstClr val="black"/>
                </a:solidFill>
              </a:rPr>
              <a:t>Religione Cattolica bimbi 3,4 e 5 anni insegnante </a:t>
            </a:r>
            <a:r>
              <a:rPr lang="it-IT" sz="4000">
                <a:solidFill>
                  <a:prstClr val="black"/>
                </a:solidFill>
              </a:rPr>
              <a:t>Fornaro Elisa </a:t>
            </a:r>
            <a:r>
              <a:rPr lang="it-IT" sz="4000" dirty="0">
                <a:solidFill>
                  <a:srgbClr val="FF0000"/>
                </a:solidFill>
              </a:rPr>
              <a:t>-custodi della terra-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3EAF4FA-312A-40DF-BCF4-9FB10ED4C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265363"/>
            <a:ext cx="10515600" cy="1500187"/>
          </a:xfrm>
        </p:spPr>
        <p:txBody>
          <a:bodyPr>
            <a:normAutofit/>
          </a:bodyPr>
          <a:lstStyle/>
          <a:p>
            <a:r>
              <a:rPr lang="it-IT" sz="3200" dirty="0"/>
              <a:t>Clicca qui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BFE98A5-01B7-4EA7-B410-07FAD6C7F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4382" y="-682150"/>
            <a:ext cx="5456237" cy="9245600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C88BB66-2B50-423A-8CA5-032972C18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350" y="2710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BE666B86-0968-4960-B20D-E6AD8022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63"/>
            <a:ext cx="10515600" cy="2852737"/>
          </a:xfrm>
        </p:spPr>
        <p:txBody>
          <a:bodyPr>
            <a:normAutofit/>
          </a:bodyPr>
          <a:lstStyle/>
          <a:p>
            <a:r>
              <a:rPr lang="it-IT" sz="3200" dirty="0"/>
              <a:t>Clicca qui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0047EB6-678D-484C-9A06-73532C1E10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318293"/>
            <a:ext cx="9474200" cy="6327775"/>
          </a:xfr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5413B95-B54D-4F07-BCEE-4C0B806F4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050" y="2872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5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A0ABE66-6C9A-4754-9DE3-D26089E8A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3"/>
            <a:ext cx="10515600" cy="2852737"/>
          </a:xfrm>
        </p:spPr>
        <p:txBody>
          <a:bodyPr>
            <a:normAutofit/>
          </a:bodyPr>
          <a:lstStyle/>
          <a:p>
            <a:r>
              <a:rPr lang="it-IT" sz="3200" dirty="0"/>
              <a:t>Clicca qui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D1278EB-3A6C-4258-8012-92AFD7DE0B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323850"/>
            <a:ext cx="9486900" cy="6235700"/>
          </a:xfr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6A549A5-F4A4-4B89-A197-73BF16573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" y="283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20</Words>
  <Application>Microsoft Office PowerPoint</Application>
  <PresentationFormat>Widescreen</PresentationFormat>
  <Paragraphs>4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Religione Cattolica bimbi 3,4 e 5 anni insegnante Fornaro Elisa -custodi della terra- </vt:lpstr>
      <vt:lpstr>Clicca qui</vt:lpstr>
      <vt:lpstr>Clicca qui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Religione Cattolica bimbi 3,4 e 5 anni insegnante Fornaro Elisa: -custodi della terra- </dc:title>
  <dc:creator>Utente</dc:creator>
  <cp:lastModifiedBy>Utente</cp:lastModifiedBy>
  <cp:revision>15</cp:revision>
  <dcterms:created xsi:type="dcterms:W3CDTF">2020-06-15T08:34:52Z</dcterms:created>
  <dcterms:modified xsi:type="dcterms:W3CDTF">2020-06-15T18:41:14Z</dcterms:modified>
</cp:coreProperties>
</file>