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6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7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97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1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26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7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93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4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9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04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01FC4-2B25-44A9-A6AA-5F46EDCA10C2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5F82-B9D4-4699-A3B6-DDF6CE419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e invogliare il nostro &lt;strong&gt;bambino&lt;/strong&gt; a &lt;strong&gt;fare&lt;/strong&gt; sport - Mamm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7" y="1363851"/>
            <a:ext cx="9267986" cy="50679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4434" y="681925"/>
            <a:ext cx="3859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F0"/>
                </a:solidFill>
              </a:rPr>
              <a:t>Docente: De Stefano Regina</a:t>
            </a:r>
          </a:p>
          <a:p>
            <a:r>
              <a:rPr lang="it-IT" sz="2000" dirty="0" err="1" smtClean="0">
                <a:solidFill>
                  <a:srgbClr val="00B0F0"/>
                </a:solidFill>
              </a:rPr>
              <a:t>Sez.A</a:t>
            </a:r>
            <a:r>
              <a:rPr lang="it-IT" sz="2000" dirty="0" smtClean="0">
                <a:solidFill>
                  <a:srgbClr val="00B0F0"/>
                </a:solidFill>
              </a:rPr>
              <a:t> Infanzia Capoluogo</a:t>
            </a:r>
          </a:p>
          <a:p>
            <a:r>
              <a:rPr lang="it-IT" sz="2000" dirty="0" smtClean="0">
                <a:solidFill>
                  <a:srgbClr val="00B0F0"/>
                </a:solidFill>
              </a:rPr>
              <a:t>Alunni 4 anni</a:t>
            </a: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0481" y="6077853"/>
            <a:ext cx="51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F0"/>
                </a:solidFill>
              </a:rPr>
              <a:t>Campo di </a:t>
            </a:r>
            <a:r>
              <a:rPr lang="it-IT" sz="2000" dirty="0" err="1" smtClean="0">
                <a:solidFill>
                  <a:srgbClr val="00B0F0"/>
                </a:solidFill>
              </a:rPr>
              <a:t>esperienza.:Il</a:t>
            </a:r>
            <a:r>
              <a:rPr lang="it-IT" sz="2000" dirty="0" smtClean="0">
                <a:solidFill>
                  <a:srgbClr val="00B0F0"/>
                </a:solidFill>
              </a:rPr>
              <a:t> corpo e il movimento</a:t>
            </a: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78671" y="6323308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F0"/>
                </a:solidFill>
              </a:rPr>
              <a:t>Ob</a:t>
            </a:r>
            <a:r>
              <a:rPr lang="it-IT" dirty="0" smtClean="0">
                <a:solidFill>
                  <a:srgbClr val="00B0F0"/>
                </a:solidFill>
              </a:rPr>
              <a:t>.:Eseguire percorsi guidati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472"/>
            <a:ext cx="12192000" cy="6831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98" y="449451"/>
            <a:ext cx="7795648" cy="5005952"/>
          </a:xfrm>
          <a:prstGeom prst="rect">
            <a:avLst/>
          </a:prstGeom>
        </p:spPr>
      </p:pic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448166">
            <a:off x="914400" y="1085124"/>
            <a:ext cx="1885627" cy="18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472"/>
            <a:ext cx="12192000" cy="6831639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57687">
            <a:off x="563383" y="3584831"/>
            <a:ext cx="75723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1892"/>
          <a:stretch/>
        </p:blipFill>
        <p:spPr>
          <a:xfrm>
            <a:off x="3254644" y="168775"/>
            <a:ext cx="8090114" cy="63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33277"/>
            <a:ext cx="12300488" cy="68316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1146547">
            <a:off x="6345859" y="1035162"/>
            <a:ext cx="502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.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725486">
            <a:off x="-4928" y="1569071"/>
            <a:ext cx="1651256" cy="16512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-1"/>
          <a:stretch/>
        </p:blipFill>
        <p:spPr>
          <a:xfrm>
            <a:off x="3022169" y="340963"/>
            <a:ext cx="8279161" cy="58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639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531421">
            <a:off x="331859" y="1517904"/>
            <a:ext cx="1808686" cy="18470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2722" r="-6256" b="17947"/>
          <a:stretch/>
        </p:blipFill>
        <p:spPr>
          <a:xfrm>
            <a:off x="3664545" y="697424"/>
            <a:ext cx="7866194" cy="55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472"/>
            <a:ext cx="12192000" cy="7074706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753273">
            <a:off x="666544" y="1315002"/>
            <a:ext cx="1630163" cy="17384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9" y="805912"/>
            <a:ext cx="8524068" cy="60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472"/>
            <a:ext cx="12192000" cy="6831639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3248855">
            <a:off x="387112" y="1685860"/>
            <a:ext cx="2390253" cy="23902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88" y="278969"/>
            <a:ext cx="7361694" cy="59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1"/>
            <a:ext cx="12192000" cy="6831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0523" y="-83094"/>
            <a:ext cx="4963757" cy="6741766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751045">
            <a:off x="635837" y="1516116"/>
            <a:ext cx="1929570" cy="19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253138" y="37912"/>
            <a:ext cx="9340312" cy="5377912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2533891">
            <a:off x="9461128" y="3368711"/>
            <a:ext cx="2266138" cy="2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Cyan Background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472"/>
            <a:ext cx="12192000" cy="6831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486"/>
            <a:ext cx="10239214" cy="5118314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73683">
            <a:off x="135348" y="4111512"/>
            <a:ext cx="1391393" cy="13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Widescreen</PresentationFormat>
  <Paragraphs>6</Paragraphs>
  <Slides>10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11</cp:revision>
  <dcterms:created xsi:type="dcterms:W3CDTF">2020-06-12T16:24:14Z</dcterms:created>
  <dcterms:modified xsi:type="dcterms:W3CDTF">2020-06-12T18:13:35Z</dcterms:modified>
</cp:coreProperties>
</file>