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F9A63-99C4-45E8-9D22-CB16D1C56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A4933C-76D1-44A8-973A-216D01B57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AC69E-9E3F-4BF5-A86D-D931463C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8E7003-F986-4740-92D8-26E65BD8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9C4600-52C9-499C-9F84-CC7D1082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0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B74AC-093D-4519-8932-3BD2E39C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925394-5285-4376-889D-B1D65E63A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BFADD4-9694-4A5D-A5B8-87ED03AA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0DDB4-5ED4-40FC-8A66-B15C2D5F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91D99-0DEF-4F6D-80D0-1CCEA8D8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2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AD2074-C32C-4336-9C48-B78F2C8EA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C69EA1-EEFD-45A3-9C89-7A663B824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9F9118-6346-4A63-95C4-37D635BB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B43D22-E928-4350-BFCE-898FC0E8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EF4DF17-FD7B-423C-A846-66A327E74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53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0C83D0-F426-49DC-AA6C-8ECACC4D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FB7DBB-250D-45B8-9482-4197CD40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D58C83-A746-4748-991E-EBADD2BF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5C59DF-6015-4E6A-9379-48624628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82043-668B-4FA1-9DF3-909EAFF8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002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2A7D4-3DF9-404A-AA39-3A355938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EF0D5F-13F8-4369-9770-0823114F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9DD6E5-50AA-4A97-B644-9F44E5160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A5D543-372B-40F6-B47E-A9471F40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F60B5F-52FC-49C0-BD76-375D473C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A42A7-5746-4434-ACFD-87FB5894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20AD3D-4311-41E2-84BB-26D907D10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A695CE-6B29-473C-B02D-2F88DA0C5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92C7EE-3982-4C4B-9301-BE4715BC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D06387-6F39-493D-8268-5871DEA4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0BB05C-F7DC-438A-B459-C7BF5301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1F77B-CD6D-4F30-870B-0EB53A716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990A0F-7F9D-4B43-845E-A2F24C6D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A6B971-160E-49E6-A67B-2FFBBD50F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53C89DA-4501-4261-B78A-51FF2A89C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050FCF9-20E1-45DC-8244-ACEAD39EE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AF7CF6-5038-4925-B618-81CCA63D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5E3191-812E-4EE0-8175-00860C5A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02397BA-AF9C-4C78-9D0A-47D55BF4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A94902-D9A5-4889-9BF7-1056E59F2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36B5C9-B8C7-4ACB-AEE4-9AE5740C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42AD8D-F5A6-41B9-B6C3-720CA74F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69C0CA-3F76-4728-A719-6D4626D3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24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0A6C5BF-788A-4B23-84D4-4589EECB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A1C5D38-F232-491E-AA48-097F9518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405F9E-F092-4F80-94A1-EF7B6079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981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B514B-2DC6-4699-9077-62448331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32A7ED-6EE7-4EF9-8C0D-3979127C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CFEB0DF-372C-4896-9309-2A25AD25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EEC7BC-4AD3-461C-9ECA-642FA10D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E5710F-6533-4F67-9052-7C181FA6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500993-8E4B-4965-906E-D2FF6898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3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DC8335-2753-476D-A9F3-02C9A6ED2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D6D987-57CE-4B4B-B402-73F343288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347DA1-1F8D-421A-948B-5357C309B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C97F0F-C809-4FC7-91A2-33B65368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BBE951-B160-4AAA-BB95-0FCE62D2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E01F1F-B49F-4918-A61F-AC5BAAA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76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4D19A8-367E-4B85-929B-52CACF936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64CDD8-3783-44D0-B293-A2AA1E9E4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E5B3E9-4ECA-43EC-9464-ECC32331F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A042-C629-4445-B52F-481DEEABC7A4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32EF04-99AB-4FA5-B8B5-A667B5ABE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B7E97E-367A-4984-B3AD-3CEB7BB82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9D713-EA13-4FE6-89E4-0CB5DE1F6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0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DAE7E-B931-40CD-97B8-B636F388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0661"/>
            <a:ext cx="12192000" cy="2529302"/>
          </a:xfrm>
        </p:spPr>
        <p:txBody>
          <a:bodyPr>
            <a:normAutofit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orologio per ricordarci della manina sinistra…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dirty="0"/>
              <a:t>Secondo circolo di Pomigliano d’Arco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3BC308-16EB-4EF1-95BC-4A72AD646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538" y="4890052"/>
            <a:ext cx="5552661" cy="1653209"/>
          </a:xfrm>
        </p:spPr>
        <p:txBody>
          <a:bodyPr>
            <a:noAutofit/>
          </a:bodyPr>
          <a:lstStyle/>
          <a:p>
            <a:r>
              <a:rPr lang="it-IT" sz="2800" b="1" dirty="0"/>
              <a:t>Plesso Rodari</a:t>
            </a:r>
          </a:p>
          <a:p>
            <a:r>
              <a:rPr lang="it-IT" sz="2800" b="1" dirty="0"/>
              <a:t>Sezione P </a:t>
            </a:r>
          </a:p>
          <a:p>
            <a:r>
              <a:rPr lang="it-IT" sz="2800" b="1" dirty="0"/>
              <a:t>Insegnante Pulcrano Maria Grazia</a:t>
            </a:r>
          </a:p>
        </p:txBody>
      </p:sp>
    </p:spTree>
    <p:extLst>
      <p:ext uri="{BB962C8B-B14F-4D97-AF65-F5344CB8AC3E}">
        <p14:creationId xmlns:p14="http://schemas.microsoft.com/office/powerpoint/2010/main" val="21266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1CF6D89-4C70-4E17-9A5F-68D832E1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65" y="4055166"/>
            <a:ext cx="2306750" cy="23787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F3F74D-DEE0-4B1B-A5E7-6EFEFD019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0" y="4781266"/>
            <a:ext cx="4346715" cy="16661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247308-A328-433E-BA4E-DB5AA2F691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2" r="740" b="7093"/>
          <a:stretch/>
        </p:blipFill>
        <p:spPr>
          <a:xfrm>
            <a:off x="4835728" y="3171689"/>
            <a:ext cx="4719430" cy="11661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DA4F96A-8CCE-4322-83D6-C789F705FC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29" y="4314826"/>
            <a:ext cx="2546635" cy="226001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9A7B6C6-344E-4F94-8243-F442949B6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" y="4104468"/>
            <a:ext cx="2431107" cy="24112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F9D9E90-5425-4678-8BF2-8A19C5A460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10" y="815747"/>
            <a:ext cx="2449145" cy="250392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665BC65-D720-4376-A86D-891C2E2E9F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 r="5403" b="2259"/>
          <a:stretch/>
        </p:blipFill>
        <p:spPr>
          <a:xfrm>
            <a:off x="7052549" y="760440"/>
            <a:ext cx="2323013" cy="241124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407C0E7-51C8-46C9-A71A-4B3421A5D2C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 b="2336"/>
          <a:stretch/>
        </p:blipFill>
        <p:spPr>
          <a:xfrm>
            <a:off x="4494928" y="815747"/>
            <a:ext cx="2546635" cy="21448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283743A-301B-4263-AFC9-10579C1B39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3" r="7407"/>
          <a:stretch/>
        </p:blipFill>
        <p:spPr>
          <a:xfrm>
            <a:off x="1872303" y="530087"/>
            <a:ext cx="2323013" cy="2411249"/>
          </a:xfrm>
          <a:prstGeom prst="rect">
            <a:avLst/>
          </a:prstGeom>
        </p:spPr>
      </p:pic>
      <p:pic>
        <p:nvPicPr>
          <p:cNvPr id="2" name="WhatsApp Audio 2020-06-18 at 14.38.38">
            <a:hlinkClick r:id="" action="ppaction://media"/>
            <a:extLst>
              <a:ext uri="{FF2B5EF4-FFF2-40B4-BE49-F238E27FC236}">
                <a16:creationId xmlns:a16="http://schemas.microsoft.com/office/drawing/2014/main" id="{3F8C9AAF-D46D-4CC4-9DFD-705A20B64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0" y="760440"/>
            <a:ext cx="1699014" cy="16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8ADEED-91DC-42E5-889C-97CDB0FC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5" y="437320"/>
            <a:ext cx="8465799" cy="62808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9945D30-34A2-456D-9AD3-EC22254FC5F5}"/>
              </a:ext>
            </a:extLst>
          </p:cNvPr>
          <p:cNvSpPr txBox="1"/>
          <p:nvPr/>
        </p:nvSpPr>
        <p:spPr>
          <a:xfrm>
            <a:off x="437322" y="2001078"/>
            <a:ext cx="2597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Un giochino per te …</a:t>
            </a:r>
          </a:p>
        </p:txBody>
      </p:sp>
    </p:spTree>
    <p:extLst>
      <p:ext uri="{BB962C8B-B14F-4D97-AF65-F5344CB8AC3E}">
        <p14:creationId xmlns:p14="http://schemas.microsoft.com/office/powerpoint/2010/main" val="15027176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</Words>
  <Application>Microsoft Office PowerPoint</Application>
  <PresentationFormat>Widescreen</PresentationFormat>
  <Paragraphs>5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Un orologio per ricordarci della manina sinistra… Secondo circolo di Pomigliano d’Arco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Secondo circolo di Pomigliano d’Arco</dc:title>
  <dc:creator>User-Asus</dc:creator>
  <cp:lastModifiedBy>User-Asus</cp:lastModifiedBy>
  <cp:revision>5</cp:revision>
  <dcterms:created xsi:type="dcterms:W3CDTF">2020-06-18T12:05:09Z</dcterms:created>
  <dcterms:modified xsi:type="dcterms:W3CDTF">2020-06-18T12:47:08Z</dcterms:modified>
</cp:coreProperties>
</file>