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0551-309C-4E0C-B796-F6CB42058E01}" type="datetimeFigureOut">
              <a:rPr lang="it-IT" smtClean="0"/>
              <a:t>28/06/2020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5EAD-A064-46C0-A08D-74BD253EAE0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0551-309C-4E0C-B796-F6CB42058E01}" type="datetimeFigureOut">
              <a:rPr lang="it-IT" smtClean="0"/>
              <a:t>28/06/2020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5EAD-A064-46C0-A08D-74BD253EAE0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0551-309C-4E0C-B796-F6CB42058E01}" type="datetimeFigureOut">
              <a:rPr lang="it-IT" smtClean="0"/>
              <a:t>28/06/2020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5EAD-A064-46C0-A08D-74BD253EAE0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0551-309C-4E0C-B796-F6CB42058E01}" type="datetimeFigureOut">
              <a:rPr lang="it-IT" smtClean="0"/>
              <a:t>28/06/2020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5EAD-A064-46C0-A08D-74BD253EAE0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0551-309C-4E0C-B796-F6CB42058E01}" type="datetimeFigureOut">
              <a:rPr lang="it-IT" smtClean="0"/>
              <a:t>28/06/2020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5EAD-A064-46C0-A08D-74BD253EAE0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0551-309C-4E0C-B796-F6CB42058E01}" type="datetimeFigureOut">
              <a:rPr lang="it-IT" smtClean="0"/>
              <a:t>28/06/2020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5EAD-A064-46C0-A08D-74BD253EAE0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0551-309C-4E0C-B796-F6CB42058E01}" type="datetimeFigureOut">
              <a:rPr lang="it-IT" smtClean="0"/>
              <a:t>28/06/2020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5EAD-A064-46C0-A08D-74BD253EAE0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0551-309C-4E0C-B796-F6CB42058E01}" type="datetimeFigureOut">
              <a:rPr lang="it-IT" smtClean="0"/>
              <a:t>28/06/2020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5EAD-A064-46C0-A08D-74BD253EAE0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0551-309C-4E0C-B796-F6CB42058E01}" type="datetimeFigureOut">
              <a:rPr lang="it-IT" smtClean="0"/>
              <a:t>28/06/2020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5EAD-A064-46C0-A08D-74BD253EAE0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0551-309C-4E0C-B796-F6CB42058E01}" type="datetimeFigureOut">
              <a:rPr lang="it-IT" smtClean="0"/>
              <a:t>28/06/2020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5EAD-A064-46C0-A08D-74BD253EAE0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0551-309C-4E0C-B796-F6CB42058E01}" type="datetimeFigureOut">
              <a:rPr lang="it-IT" smtClean="0"/>
              <a:t>28/06/2020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5EAD-A064-46C0-A08D-74BD253EAE0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60551-309C-4E0C-B796-F6CB42058E01}" type="datetimeFigureOut">
              <a:rPr lang="it-IT" smtClean="0"/>
              <a:t>28/06/2020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55EAD-A064-46C0-A08D-74BD253EAE0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6369072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 smtClean="0"/>
              <a:t>Ti auguro tempo</a:t>
            </a:r>
            <a:br>
              <a:rPr lang="it-IT" dirty="0" smtClean="0"/>
            </a:br>
            <a:r>
              <a:rPr lang="it-IT" dirty="0" smtClean="0"/>
              <a:t>Ciao bambini questa è l’ultima lezione inviata dalle maestre della scuola dell’infanzia, immagino siete felici, l’anno prossimo </a:t>
            </a:r>
            <a:r>
              <a:rPr lang="it-IT" dirty="0" err="1" smtClean="0"/>
              <a:t>intrapenderete</a:t>
            </a:r>
            <a:r>
              <a:rPr lang="it-IT" dirty="0" smtClean="0"/>
              <a:t> un nuovo ciclo di studi che vi vedrà protagonisti, la maestra Erminia e la maestra Rosa si complimentano con voi per il vostro impegno e traguardi raggiunti.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 smtClean="0"/>
              <a:t>Parte del merito va ai vostri genitori che vi hanno seguito e aiutato sempre, in particolare nel periodo della didattica a distanza, di solito le mamme quando portano i loro figli a scuola il primo giorno ci dicono “maestre vi affidiamo i nostri figli” con la DAD le maestre hanno affidato i loro alunni alle mamme, per questo un sentito grazie dal profondo del cuore.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0"/>
            <a:ext cx="8372476" cy="6858000"/>
          </a:xfrm>
        </p:spPr>
        <p:txBody>
          <a:bodyPr>
            <a:normAutofit fontScale="90000"/>
          </a:bodyPr>
          <a:lstStyle/>
          <a:p>
            <a:pPr algn="l"/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>Ti </a:t>
            </a:r>
            <a:r>
              <a:rPr lang="it-IT" sz="3100" dirty="0"/>
              <a:t>auguro tempo</a:t>
            </a:r>
            <a:br>
              <a:rPr lang="it-IT" sz="3100" dirty="0"/>
            </a:br>
            <a:r>
              <a:rPr lang="it-IT" sz="3100" dirty="0"/>
              <a:t>Non ti auguro un dono qualsiasi,</a:t>
            </a:r>
            <a:br>
              <a:rPr lang="it-IT" sz="3100" dirty="0"/>
            </a:br>
            <a:r>
              <a:rPr lang="it-IT" sz="3100" dirty="0"/>
              <a:t>ti auguro soltanto quello che i più non hanno.</a:t>
            </a:r>
            <a:br>
              <a:rPr lang="it-IT" sz="3100" dirty="0"/>
            </a:br>
            <a:r>
              <a:rPr lang="it-IT" sz="3100" dirty="0"/>
              <a:t>ti auguro tempo, per divertirti e per ridere;</a:t>
            </a:r>
            <a:br>
              <a:rPr lang="it-IT" sz="3100" dirty="0"/>
            </a:br>
            <a:r>
              <a:rPr lang="it-IT" sz="3100" dirty="0"/>
              <a:t>se lo impiegherai bene, potrai ricavarne qualcosa.</a:t>
            </a:r>
            <a:br>
              <a:rPr lang="it-IT" sz="3100" dirty="0"/>
            </a:br>
            <a:r>
              <a:rPr lang="it-IT" sz="3100" dirty="0"/>
              <a:t>Ti auguro tempo, per il tuo fare e il tuo pensare, non</a:t>
            </a:r>
            <a:br>
              <a:rPr lang="it-IT" sz="3100" dirty="0"/>
            </a:br>
            <a:r>
              <a:rPr lang="it-IT" sz="3100" dirty="0"/>
              <a:t>solo per te stesso,ma anche per donarlo agli altri.</a:t>
            </a:r>
            <a:br>
              <a:rPr lang="it-IT" sz="3100" dirty="0"/>
            </a:br>
            <a:r>
              <a:rPr lang="it-IT" sz="3100" dirty="0"/>
              <a:t>ti auguro tempo, non per affrettarti a correre,</a:t>
            </a:r>
            <a:br>
              <a:rPr lang="it-IT" sz="3100" dirty="0"/>
            </a:br>
            <a:r>
              <a:rPr lang="it-IT" sz="3100" dirty="0"/>
              <a:t>ma tempo per essere contento.</a:t>
            </a:r>
            <a:br>
              <a:rPr lang="it-IT" sz="3100" dirty="0"/>
            </a:br>
            <a:r>
              <a:rPr lang="it-IT" sz="3100" dirty="0"/>
              <a:t>Ti auguro tempo, non soltanto per trascorrerlo,</a:t>
            </a:r>
            <a:br>
              <a:rPr lang="it-IT" sz="3100" dirty="0"/>
            </a:br>
            <a:r>
              <a:rPr lang="it-IT" sz="3100" dirty="0"/>
              <a:t>ti auguro tempo perché te ne resti:</a:t>
            </a:r>
            <a:br>
              <a:rPr lang="it-IT" sz="3100" dirty="0"/>
            </a:br>
            <a:r>
              <a:rPr lang="it-IT" sz="3100" dirty="0"/>
              <a:t>tempo per stupirti e tempo per fidarti</a:t>
            </a:r>
            <a:br>
              <a:rPr lang="it-IT" sz="3100" dirty="0"/>
            </a:br>
            <a:r>
              <a:rPr lang="it-IT" sz="3100" dirty="0"/>
              <a:t>e non soltanto per guardarlo sull’orologio.</a:t>
            </a:r>
            <a:br>
              <a:rPr lang="it-IT" sz="3100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083320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</a:t>
            </a:r>
            <a:r>
              <a:rPr lang="it-IT" sz="3100" dirty="0" smtClean="0"/>
              <a:t>Ti auguro tempo per toccare le stelle</a:t>
            </a:r>
            <a:br>
              <a:rPr lang="it-IT" sz="3100" dirty="0" smtClean="0"/>
            </a:br>
            <a:r>
              <a:rPr lang="it-IT" sz="3100" dirty="0" smtClean="0"/>
              <a:t>e tempo per crescere, per maturare. </a:t>
            </a: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>Ti auguro tempo per sperare nuovamente e per amare.</a:t>
            </a:r>
            <a:br>
              <a:rPr lang="it-IT" sz="3100" dirty="0" smtClean="0"/>
            </a:br>
            <a:r>
              <a:rPr lang="it-IT" sz="3100" dirty="0" smtClean="0"/>
              <a:t>Non ha più senso rimandare.</a:t>
            </a:r>
            <a:br>
              <a:rPr lang="it-IT" sz="3100" dirty="0" smtClean="0"/>
            </a:br>
            <a:r>
              <a:rPr lang="it-IT" sz="3100" dirty="0" smtClean="0"/>
              <a:t>Ti auguro tempo per trovare te stesso,</a:t>
            </a:r>
            <a:br>
              <a:rPr lang="it-IT" sz="3100" dirty="0" smtClean="0"/>
            </a:br>
            <a:r>
              <a:rPr lang="it-IT" sz="3100" dirty="0" smtClean="0"/>
              <a:t>per vivere ogni tuo giorno , ogni tua ora come un dono.</a:t>
            </a:r>
            <a:br>
              <a:rPr lang="it-IT" sz="3100" dirty="0" smtClean="0"/>
            </a:br>
            <a:r>
              <a:rPr lang="it-IT" sz="3100" dirty="0" smtClean="0"/>
              <a:t>Ti auguro tempo anche per perdonare.</a:t>
            </a:r>
            <a:br>
              <a:rPr lang="it-IT" sz="3100" dirty="0" smtClean="0"/>
            </a:br>
            <a:r>
              <a:rPr lang="it-IT" sz="3100" dirty="0" smtClean="0"/>
              <a:t>Ti auguro di avere tempo,</a:t>
            </a:r>
            <a:br>
              <a:rPr lang="it-IT" sz="3100" dirty="0" smtClean="0"/>
            </a:br>
            <a:r>
              <a:rPr lang="it-IT" sz="3100" dirty="0" smtClean="0"/>
              <a:t>tempo per la vita.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 fontScale="90000"/>
          </a:bodyPr>
          <a:lstStyle/>
          <a:p>
            <a:pPr algn="l"/>
            <a:r>
              <a:rPr lang="it-IT" dirty="0" smtClean="0"/>
              <a:t>Con questa poesia, le maestre vi salutano e vi abbracciano forte </a:t>
            </a:r>
            <a:r>
              <a:rPr lang="it-IT" dirty="0" err="1" smtClean="0"/>
              <a:t>forte</a:t>
            </a:r>
            <a:r>
              <a:rPr lang="it-IT" dirty="0" smtClean="0"/>
              <a:t>. </a:t>
            </a:r>
            <a:br>
              <a:rPr lang="it-IT" dirty="0" smtClean="0"/>
            </a:br>
            <a:r>
              <a:rPr lang="it-IT" dirty="0" smtClean="0"/>
              <a:t>L’ultima lezione sarà quella di farvi aiutare da un adulto per leggere la stessa, commentatela e se volete inviate così come volete il vostro saluto alle maestre e agli amici. </a:t>
            </a:r>
            <a:br>
              <a:rPr lang="it-IT" dirty="0" smtClean="0"/>
            </a:br>
            <a:r>
              <a:rPr lang="it-IT" dirty="0" smtClean="0"/>
              <a:t>Come sempre vi aspettiamo in video lezione, poi il 30 giugno in villa per la consegna dei diplomi.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1026" name="Picture 2" descr="C:\Users\Serena\Desktop\675b4c1c4fd21db43e255f6fdabcba3c--musli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357298"/>
            <a:ext cx="3143272" cy="4314830"/>
          </a:xfrm>
          <a:prstGeom prst="rect">
            <a:avLst/>
          </a:prstGeom>
          <a:noFill/>
        </p:spPr>
      </p:pic>
      <p:pic>
        <p:nvPicPr>
          <p:cNvPr id="1027" name="Picture 3" descr="C:\Users\Serena\Desktop\c983a3fdab2d039830379a3e34f58ac0--bé-trai-school-day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142984"/>
            <a:ext cx="2997200" cy="4584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88</Words>
  <Application>Microsoft Office PowerPoint</Application>
  <PresentationFormat>Presentazione su schermo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Ti auguro tempo Ciao bambini questa è l’ultima lezione inviata dalle maestre della scuola dell’infanzia, immagino siete felici, l’anno prossimo intrapenderete un nuovo ciclo di studi che vi vedrà protagonisti, la maestra Erminia e la maestra Rosa si complimentano con voi per il vostro impegno e traguardi raggiunti. </vt:lpstr>
      <vt:lpstr>Parte del merito va ai vostri genitori che vi hanno seguito e aiutato sempre, in particolare nel periodo della didattica a distanza, di solito le mamme quando portano i loro figli a scuola il primo giorno ci dicono “maestre vi affidiamo i nostri figli” con la DAD le maestre hanno affidato i loro alunni alle mamme, per questo un sentito grazie dal profondo del cuore.</vt:lpstr>
      <vt:lpstr> Ti auguro tempo Non ti auguro un dono qualsiasi, ti auguro soltanto quello che i più non hanno. ti auguro tempo, per divertirti e per ridere; se lo impiegherai bene, potrai ricavarne qualcosa. Ti auguro tempo, per il tuo fare e il tuo pensare, non solo per te stesso,ma anche per donarlo agli altri. ti auguro tempo, non per affrettarti a correre, ma tempo per essere contento. Ti auguro tempo, non soltanto per trascorrerlo, ti auguro tempo perché te ne resti: tempo per stupirti e tempo per fidarti e non soltanto per guardarlo sull’orologio.  </vt:lpstr>
      <vt:lpstr>  Ti auguro tempo per toccare le stelle e tempo per crescere, per maturare.  Ti auguro tempo per sperare nuovamente e per amare. Non ha più senso rimandare. Ti auguro tempo per trovare te stesso, per vivere ogni tuo giorno , ogni tua ora come un dono. Ti auguro tempo anche per perdonare. Ti auguro di avere tempo, tempo per la vita. </vt:lpstr>
      <vt:lpstr>Con questa poesia, le maestre vi salutano e vi abbracciano forte forte.  L’ultima lezione sarà quella di farvi aiutare da un adulto per leggere la stessa, commentatela e se volete inviate così come volete il vostro saluto alle maestre e agli amici.  Come sempre vi aspettiamo in video lezione, poi il 30 giugno in villa per la consegna dei diplomi.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 auguro tempo Ciao bambini questa è l’ultima lezione inviata dalle maestre della scuola dell’infanzia, immagino siete felici, l’anno prossimo intrapenderete un nuovo ciclo di studi che vi vedrà protagonisti, la maestra Erminia e la maestra Rosa si complimentano con voi per il vostro impegno e traguardi raggiunti. </dc:title>
  <dc:creator>Serena</dc:creator>
  <cp:lastModifiedBy>Serena</cp:lastModifiedBy>
  <cp:revision>1</cp:revision>
  <dcterms:created xsi:type="dcterms:W3CDTF">2020-06-28T12:35:23Z</dcterms:created>
  <dcterms:modified xsi:type="dcterms:W3CDTF">2020-06-28T13:10:35Z</dcterms:modified>
</cp:coreProperties>
</file>