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57" r:id="rId3"/>
    <p:sldId id="264" r:id="rId4"/>
  </p:sldIdLst>
  <p:sldSz cx="9906000" cy="6858000" type="A4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1950"/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465303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731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59777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7149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4875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1950">
                <a:solidFill>
                  <a:schemeClr val="tx1">
                    <a:tint val="75000"/>
                  </a:schemeClr>
                </a:solidFill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8230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534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2814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0509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768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409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26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2600"/>
            </a:lvl1pPr>
            <a:lvl2pPr marL="371475" indent="0">
              <a:buNone/>
              <a:defRPr sz="2275"/>
            </a:lvl2pPr>
            <a:lvl3pPr marL="742950" indent="0">
              <a:buNone/>
              <a:defRPr sz="1950"/>
            </a:lvl3pPr>
            <a:lvl4pPr marL="1114425" indent="0">
              <a:buNone/>
              <a:defRPr sz="1625"/>
            </a:lvl4pPr>
            <a:lvl5pPr marL="1485900" indent="0">
              <a:buNone/>
              <a:defRPr sz="1625"/>
            </a:lvl5pPr>
            <a:lvl6pPr marL="1857375" indent="0">
              <a:buNone/>
              <a:defRPr sz="1625"/>
            </a:lvl6pPr>
            <a:lvl7pPr marL="2228850" indent="0">
              <a:buNone/>
              <a:defRPr sz="1625"/>
            </a:lvl7pPr>
            <a:lvl8pPr marL="2600325" indent="0">
              <a:buNone/>
              <a:defRPr sz="1625"/>
            </a:lvl8pPr>
            <a:lvl9pPr marL="2971800" indent="0">
              <a:buNone/>
              <a:defRPr sz="1625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300"/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2822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6CDF47-3E1C-41EA-BD9F-440DA126FE06}" type="datetimeFigureOut">
              <a:rPr lang="it-IT" smtClean="0"/>
              <a:t>16/06/2020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538E9A-7DBE-4E7C-9921-72C8F7E13F1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5662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C4E30695-CED8-4125-BA8B-1EE2541F2A73}"/>
              </a:ext>
            </a:extLst>
          </p:cNvPr>
          <p:cNvSpPr txBox="1"/>
          <p:nvPr/>
        </p:nvSpPr>
        <p:spPr>
          <a:xfrm>
            <a:off x="6769569" y="6100818"/>
            <a:ext cx="2147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002060"/>
                </a:solidFill>
              </a:rPr>
              <a:t>A cura di Paola Rea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E9E634C2-EC69-485F-AD2A-C104FFA5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247" y="538201"/>
            <a:ext cx="2078620" cy="884207"/>
          </a:xfrm>
        </p:spPr>
        <p:txBody>
          <a:bodyPr>
            <a:noAutofit/>
          </a:bodyPr>
          <a:lstStyle/>
          <a:p>
            <a:r>
              <a:rPr lang="it-IT" sz="2800" b="1" i="1" dirty="0">
                <a:solidFill>
                  <a:srgbClr val="0070C0"/>
                </a:solidFill>
              </a:rPr>
              <a:t>Plesso «Capoluogo»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0D87D5C4-2EAD-48F7-B9F3-3A0F03B16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4368" y="5722537"/>
            <a:ext cx="2181034" cy="1064573"/>
          </a:xfrm>
        </p:spPr>
        <p:txBody>
          <a:bodyPr>
            <a:no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Sez. S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</a:t>
            </a:r>
            <a:r>
              <a:rPr lang="it-IT" sz="1600" dirty="0" err="1">
                <a:solidFill>
                  <a:srgbClr val="002060"/>
                </a:solidFill>
              </a:rPr>
              <a:t>Matrisciano</a:t>
            </a:r>
            <a:r>
              <a:rPr lang="it-IT" sz="1600" dirty="0">
                <a:solidFill>
                  <a:srgbClr val="002060"/>
                </a:solidFill>
              </a:rPr>
              <a:t> Giusy</a:t>
            </a:r>
          </a:p>
          <a:p>
            <a:r>
              <a:rPr lang="it-IT" sz="1600" dirty="0" err="1">
                <a:solidFill>
                  <a:srgbClr val="002060"/>
                </a:solidFill>
              </a:rPr>
              <a:t>Ins</a:t>
            </a:r>
            <a:r>
              <a:rPr lang="it-IT" sz="1600" dirty="0">
                <a:solidFill>
                  <a:srgbClr val="002060"/>
                </a:solidFill>
              </a:rPr>
              <a:t>. Rea Paola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081C747-07D3-4D43-BBE4-962B95FBDAF8}"/>
              </a:ext>
            </a:extLst>
          </p:cNvPr>
          <p:cNvSpPr txBox="1">
            <a:spLocks/>
          </p:cNvSpPr>
          <p:nvPr/>
        </p:nvSpPr>
        <p:spPr>
          <a:xfrm>
            <a:off x="1961755" y="1727758"/>
            <a:ext cx="6318179" cy="66423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i="1" dirty="0">
                <a:solidFill>
                  <a:srgbClr val="FF0000"/>
                </a:solidFill>
              </a:rPr>
              <a:t>Gioco e imparo a muovermi nello spazio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2B44F32F-3C21-401E-BFB4-4C1FC39A6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48"/>
          <a:stretch/>
        </p:blipFill>
        <p:spPr>
          <a:xfrm>
            <a:off x="2827090" y="2460759"/>
            <a:ext cx="3832780" cy="3824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5137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F2EA988-3FEA-4496-9061-A19898B6E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6781" y="255429"/>
            <a:ext cx="8420100" cy="524747"/>
          </a:xfrm>
        </p:spPr>
        <p:txBody>
          <a:bodyPr>
            <a:noAutofit/>
          </a:bodyPr>
          <a:lstStyle/>
          <a:p>
            <a:r>
              <a:rPr lang="it-IT" sz="2000" i="1" dirty="0">
                <a:solidFill>
                  <a:srgbClr val="00B050"/>
                </a:solidFill>
                <a:latin typeface="+mn-lt"/>
                <a:ea typeface="+mn-ea"/>
                <a:cs typeface="+mn-cs"/>
              </a:rPr>
              <a:t>La tartaruga ha trovato nel prato una bella pallina e si è divertita a giocarci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6194D0D4-F766-4E5C-A3C0-B728D4A3F989}"/>
              </a:ext>
            </a:extLst>
          </p:cNvPr>
          <p:cNvSpPr txBox="1">
            <a:spLocks/>
          </p:cNvSpPr>
          <p:nvPr/>
        </p:nvSpPr>
        <p:spPr>
          <a:xfrm>
            <a:off x="837564" y="1856476"/>
            <a:ext cx="1294984" cy="45131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74295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75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2000" i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Ascolta</a:t>
            </a:r>
          </a:p>
        </p:txBody>
      </p:sp>
      <p:cxnSp>
        <p:nvCxnSpPr>
          <p:cNvPr id="5" name="Connettore 2 4">
            <a:extLst>
              <a:ext uri="{FF2B5EF4-FFF2-40B4-BE49-F238E27FC236}">
                <a16:creationId xmlns:a16="http://schemas.microsoft.com/office/drawing/2014/main" id="{329F18E1-FFD0-459C-9400-58FB106ACC8F}"/>
              </a:ext>
            </a:extLst>
          </p:cNvPr>
          <p:cNvCxnSpPr>
            <a:cxnSpLocks/>
          </p:cNvCxnSpPr>
          <p:nvPr/>
        </p:nvCxnSpPr>
        <p:spPr>
          <a:xfrm>
            <a:off x="1485056" y="2541135"/>
            <a:ext cx="0" cy="56279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WhatsApp Ptt 2020-06-15 at 19.59.46 (online-audio-converter.com)">
            <a:hlinkClick r:id="" action="ppaction://media"/>
            <a:extLst>
              <a:ext uri="{FF2B5EF4-FFF2-40B4-BE49-F238E27FC236}">
                <a16:creationId xmlns:a16="http://schemas.microsoft.com/office/drawing/2014/main" id="{7862F98D-6715-4F08-93A0-A2551B31700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80256" y="3233257"/>
            <a:ext cx="609600" cy="609600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CC3EA06E-3D6B-46D4-9717-F2EFE31D08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121" y="4404139"/>
            <a:ext cx="1647560" cy="1730631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7CFF6F11-BABE-4BD2-B081-C2B83EF90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0015" y="1169933"/>
            <a:ext cx="3081347" cy="3081347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26D352FF-990E-4BFF-A36D-0105214A2E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1525" y="2189528"/>
            <a:ext cx="1974619" cy="339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296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0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81871697-2FEA-4307-A68C-6EDF88F90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07" y="573515"/>
            <a:ext cx="8165776" cy="6109136"/>
          </a:xfrm>
          <a:prstGeom prst="rect">
            <a:avLst/>
          </a:prstGeom>
        </p:spPr>
      </p:pic>
      <p:sp>
        <p:nvSpPr>
          <p:cNvPr id="8" name="Sottotitolo 2">
            <a:extLst>
              <a:ext uri="{FF2B5EF4-FFF2-40B4-BE49-F238E27FC236}">
                <a16:creationId xmlns:a16="http://schemas.microsoft.com/office/drawing/2014/main" id="{35DCF01D-FA60-4FC2-A0DC-6D9DAC3776D3}"/>
              </a:ext>
            </a:extLst>
          </p:cNvPr>
          <p:cNvSpPr txBox="1">
            <a:spLocks/>
          </p:cNvSpPr>
          <p:nvPr/>
        </p:nvSpPr>
        <p:spPr>
          <a:xfrm>
            <a:off x="5603846" y="6137219"/>
            <a:ext cx="3164519" cy="4405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42950" rtl="0" eaLnBrk="1" latinLnBrk="0" hangingPunct="1">
              <a:lnSpc>
                <a:spcPct val="90000"/>
              </a:lnSpc>
              <a:spcBef>
                <a:spcPts val="813"/>
              </a:spcBef>
              <a:buFont typeface="Arial" panose="020B0604020202020204" pitchFamily="34" charset="0"/>
              <a:buNone/>
              <a:defRPr sz="1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14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6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indent="0" algn="ctr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 panose="020B0604020202020204" pitchFamily="34" charset="0"/>
              <a:buNone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1800" i="1" dirty="0">
                <a:solidFill>
                  <a:srgbClr val="00B0F0"/>
                </a:solidFill>
                <a:latin typeface="+mj-lt"/>
                <a:ea typeface="+mj-ea"/>
                <a:cs typeface="+mj-cs"/>
              </a:rPr>
              <a:t>Buon divertimento in allegria. </a:t>
            </a:r>
          </a:p>
        </p:txBody>
      </p:sp>
      <p:sp>
        <p:nvSpPr>
          <p:cNvPr id="9" name="Cuore 8">
            <a:extLst>
              <a:ext uri="{FF2B5EF4-FFF2-40B4-BE49-F238E27FC236}">
                <a16:creationId xmlns:a16="http://schemas.microsoft.com/office/drawing/2014/main" id="{527FF535-2171-485B-B4F8-9CC0FB65A2C9}"/>
              </a:ext>
            </a:extLst>
          </p:cNvPr>
          <p:cNvSpPr/>
          <p:nvPr/>
        </p:nvSpPr>
        <p:spPr>
          <a:xfrm>
            <a:off x="8768365" y="6052298"/>
            <a:ext cx="682257" cy="513273"/>
          </a:xfrm>
          <a:prstGeom prst="hear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487B4761-F75E-4306-8508-D1F1D03071C4}"/>
              </a:ext>
            </a:extLst>
          </p:cNvPr>
          <p:cNvSpPr txBox="1"/>
          <p:nvPr/>
        </p:nvSpPr>
        <p:spPr>
          <a:xfrm>
            <a:off x="5679347" y="175349"/>
            <a:ext cx="39109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00B050"/>
                </a:solidFill>
              </a:rPr>
              <a:t>Divertiti a costruire il tuo dado e imita le posizioni della tartaruga.</a:t>
            </a:r>
          </a:p>
        </p:txBody>
      </p:sp>
    </p:spTree>
    <p:extLst>
      <p:ext uri="{BB962C8B-B14F-4D97-AF65-F5344CB8AC3E}">
        <p14:creationId xmlns:p14="http://schemas.microsoft.com/office/powerpoint/2010/main" val="44801612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61</Words>
  <Application>Microsoft Office PowerPoint</Application>
  <PresentationFormat>A4 (21x29,7 cm)</PresentationFormat>
  <Paragraphs>10</Paragraphs>
  <Slides>3</Slides>
  <Notes>0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Plesso «Capoluogo»</vt:lpstr>
      <vt:lpstr>La tartaruga ha trovato nel prato una bella pallina e si è divertita a giocarci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Plesso «Siciliano»</dc:title>
  <dc:creator>ROBERTO</dc:creator>
  <cp:lastModifiedBy>Roberto</cp:lastModifiedBy>
  <cp:revision>125</cp:revision>
  <dcterms:created xsi:type="dcterms:W3CDTF">2020-03-26T16:54:43Z</dcterms:created>
  <dcterms:modified xsi:type="dcterms:W3CDTF">2020-06-16T17:26:07Z</dcterms:modified>
</cp:coreProperties>
</file>