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63" r:id="rId5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snnH3yWTW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IbvvNQ8ye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j4ytQKT6w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6769569" y="6100818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47" y="538201"/>
            <a:ext cx="2078620" cy="884207"/>
          </a:xfrm>
        </p:spPr>
        <p:txBody>
          <a:bodyPr>
            <a:noAutofit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68" y="5722537"/>
            <a:ext cx="2181034" cy="1064573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Sez. S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1961755" y="1727758"/>
            <a:ext cx="6318179" cy="6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>
                <a:solidFill>
                  <a:srgbClr val="FF0000"/>
                </a:solidFill>
              </a:rPr>
              <a:t>BALLIAMO IMITANDO GLI ANIMALI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633A65-C329-496B-9587-0CFA587B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4"/>
          <a:stretch/>
        </p:blipFill>
        <p:spPr>
          <a:xfrm>
            <a:off x="2951307" y="2456227"/>
            <a:ext cx="3885459" cy="34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3423" y="581401"/>
            <a:ext cx="2170533" cy="451314"/>
          </a:xfrm>
        </p:spPr>
        <p:txBody>
          <a:bodyPr>
            <a:noAutofit/>
          </a:bodyPr>
          <a:lstStyle/>
          <a:p>
            <a:r>
              <a:rPr lang="it-IT" sz="32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>
            <a:cxnSpLocks/>
          </p:cNvCxnSpPr>
          <p:nvPr/>
        </p:nvCxnSpPr>
        <p:spPr>
          <a:xfrm>
            <a:off x="2161273" y="792248"/>
            <a:ext cx="741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54573E7A-E35B-46DF-B55E-02B11867CB25}"/>
              </a:ext>
            </a:extLst>
          </p:cNvPr>
          <p:cNvSpPr/>
          <p:nvPr/>
        </p:nvSpPr>
        <p:spPr>
          <a:xfrm>
            <a:off x="2744948" y="6181991"/>
            <a:ext cx="5417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https://www.youtube.com/watch?v=snnH3yWTWP4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580000-8C9A-4D4C-A8C7-06439B4841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29" t="14206" r="29033" b="24067"/>
          <a:stretch/>
        </p:blipFill>
        <p:spPr>
          <a:xfrm>
            <a:off x="812334" y="1434410"/>
            <a:ext cx="8649051" cy="4617333"/>
          </a:xfrm>
          <a:prstGeom prst="rect">
            <a:avLst/>
          </a:prstGeom>
        </p:spPr>
      </p:pic>
      <p:pic>
        <p:nvPicPr>
          <p:cNvPr id="10" name="WhatsApp Ptt 2020-06-13 at 10.12.55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2F3152FC-7F5B-45F1-B7E3-BDCB6C71B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961" y="487448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7B4761-F75E-4306-8508-D1F1D03071C4}"/>
              </a:ext>
            </a:extLst>
          </p:cNvPr>
          <p:cNvSpPr txBox="1"/>
          <p:nvPr/>
        </p:nvSpPr>
        <p:spPr>
          <a:xfrm>
            <a:off x="4979041" y="292068"/>
            <a:ext cx="516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rgbClr val="00B050"/>
                </a:solidFill>
              </a:rPr>
              <a:t>Muoviti imitando le azioni della canzone</a:t>
            </a:r>
          </a:p>
        </p:txBody>
      </p:sp>
    </p:spTree>
    <p:extLst>
      <p:ext uri="{BB962C8B-B14F-4D97-AF65-F5344CB8AC3E}">
        <p14:creationId xmlns:p14="http://schemas.microsoft.com/office/powerpoint/2010/main" val="32507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67" y="339319"/>
            <a:ext cx="8420100" cy="971896"/>
          </a:xfrm>
        </p:spPr>
        <p:txBody>
          <a:bodyPr>
            <a:noAutofit/>
          </a:bodyPr>
          <a:lstStyle/>
          <a:p>
            <a:r>
              <a:rPr lang="it-IT" sz="32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Divertiti a ballare imitando </a:t>
            </a:r>
            <a:br>
              <a:rPr lang="it-IT" sz="32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it-IT" sz="32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il movimento degli animali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4FDBD77-02E7-4C2A-8FFB-3A7D26168390}"/>
              </a:ext>
            </a:extLst>
          </p:cNvPr>
          <p:cNvSpPr/>
          <p:nvPr/>
        </p:nvSpPr>
        <p:spPr>
          <a:xfrm>
            <a:off x="2375554" y="6149349"/>
            <a:ext cx="5096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https://www.youtube.com/watch?v=yIbvvNQ8ye8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751CFE-2765-46DE-9E59-ACE9013E3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3" t="17668" r="28949" b="23917"/>
          <a:stretch/>
        </p:blipFill>
        <p:spPr>
          <a:xfrm>
            <a:off x="435720" y="1602297"/>
            <a:ext cx="8892838" cy="4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 txBox="1">
            <a:spLocks/>
          </p:cNvSpPr>
          <p:nvPr/>
        </p:nvSpPr>
        <p:spPr>
          <a:xfrm>
            <a:off x="5603846" y="6137219"/>
            <a:ext cx="3164519" cy="440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Buon divertimento in allegria. </a:t>
            </a:r>
          </a:p>
        </p:txBody>
      </p:sp>
      <p:sp>
        <p:nvSpPr>
          <p:cNvPr id="6" name="Cuore 5">
            <a:extLst>
              <a:ext uri="{FF2B5EF4-FFF2-40B4-BE49-F238E27FC236}">
                <a16:creationId xmlns:a16="http://schemas.microsoft.com/office/drawing/2014/main" id="{1C123AE3-5F76-401B-A0DB-756D6B2F45CE}"/>
              </a:ext>
            </a:extLst>
          </p:cNvPr>
          <p:cNvSpPr/>
          <p:nvPr/>
        </p:nvSpPr>
        <p:spPr>
          <a:xfrm>
            <a:off x="8768365" y="6052298"/>
            <a:ext cx="682257" cy="513273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240918E-8477-4E8D-B8B4-3E317D2697CA}"/>
              </a:ext>
            </a:extLst>
          </p:cNvPr>
          <p:cNvSpPr/>
          <p:nvPr/>
        </p:nvSpPr>
        <p:spPr>
          <a:xfrm>
            <a:off x="265596" y="5767887"/>
            <a:ext cx="504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https://www.youtube.com/watch?v=Zj4ytQKT6ws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C24F41-7A0D-41F6-8644-61B01E6020D2}"/>
              </a:ext>
            </a:extLst>
          </p:cNvPr>
          <p:cNvSpPr/>
          <p:nvPr/>
        </p:nvSpPr>
        <p:spPr>
          <a:xfrm>
            <a:off x="2445064" y="411290"/>
            <a:ext cx="4909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>
                <a:solidFill>
                  <a:srgbClr val="00B050"/>
                </a:solidFill>
              </a:rPr>
              <a:t>E per finire…</a:t>
            </a:r>
          </a:p>
          <a:p>
            <a:pPr algn="ctr"/>
            <a:r>
              <a:rPr lang="it-IT" sz="3200" i="1" dirty="0">
                <a:solidFill>
                  <a:srgbClr val="00B050"/>
                </a:solidFill>
              </a:rPr>
              <a:t>Danza come un pesciolino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A927E5-89E9-43C1-8FE0-93CE542F7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95" t="15399" r="4597" b="40324"/>
          <a:stretch/>
        </p:blipFill>
        <p:spPr>
          <a:xfrm>
            <a:off x="1031420" y="1420510"/>
            <a:ext cx="7736945" cy="416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6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92</Words>
  <Application>Microsoft Office PowerPoint</Application>
  <PresentationFormat>A4 (21x29,7 cm)</PresentationFormat>
  <Paragraphs>15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Ascolta</vt:lpstr>
      <vt:lpstr>Divertiti a ballare imitando  il movimento degli animali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121</cp:revision>
  <dcterms:created xsi:type="dcterms:W3CDTF">2020-03-26T16:54:43Z</dcterms:created>
  <dcterms:modified xsi:type="dcterms:W3CDTF">2020-06-13T08:55:01Z</dcterms:modified>
</cp:coreProperties>
</file>