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9" d="100"/>
          <a:sy n="119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6C0DAF-EC06-419F-B6FA-756220B56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3041CA-6E4B-46EC-B916-2831AC7D5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9A588F-3DF1-42C4-831B-B4500058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8ADF7A-4092-4611-B406-A80C06B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3B8FFF-9810-4ED6-B468-2D5F0631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14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655F33-22AA-4A64-9018-D1399697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C40449-9EED-4911-9FC7-DFE4AB568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4477A0-E6FB-4F8F-B48C-66002D9C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4A3861-518F-4E77-8561-9DD52681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32E2F7-88D5-4ECC-9023-B234CBAF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22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2696207-D107-49EA-B292-92D2D6231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09B923-C3EF-4A3B-93AB-2306DC7BF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1B2B41-BDA8-4C04-AE29-2F80751C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6AB7C9-B5C6-4D70-9590-A652DAC0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03D902-4150-44FE-B628-9DCFE69A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10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CD5166-2C27-4198-8FD0-58C2BDA7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DD25DD-DFCF-4B71-998C-83D41C9F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9BC14C-24C7-4556-ACF3-72E6BB1C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B4C731-ECB0-492D-AE14-CC353423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D56886-9C10-4305-BA5A-A0F8365A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68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D68EA-DB80-47BD-AD87-E2B620E8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AFC851-A27C-4B4D-A45D-67987357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719F1A-97D9-4954-BAC7-A7A27F45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2BC68F-E382-41D3-B93B-76E4CEBC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61D9ED-1E0C-47F8-B441-4E93EDF8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70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4AC80-9A35-4A88-8273-4BA8DD71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6AE543-66D6-4BD6-BCFF-ED8E4DE61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13F8D8-895F-46F9-9FCA-702C4E6CD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240B2F-52BF-42A6-92D4-1300566D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BF6678-8B4A-4A10-A6F1-ADDBFC89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5CF78E-0124-4D4D-9D28-995F34CD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56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D65D12-7B99-402F-B985-2E197960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F9C047-9EFB-4D9D-A0D9-0B5CC7EEF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A7CB37-9687-4949-AB59-9480500FE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FDC8A5-5A8F-44E9-986A-DC5BFB61A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E9BB8B6-325E-4382-820D-385FB7839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049941-3AA5-4DF0-B630-0CEC59BB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4FFDD8B-3670-4485-91F7-35D56580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9BC908-7335-4912-ABDB-CE28CC9F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3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8211C-FA2C-491D-A42F-E93A7AFC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F41B0F-3DC8-4EF2-872C-6BD4FF61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617B7D-0ABF-4FE7-AE3C-CAA741E8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6D822C-CA12-40A5-8CBD-2FB2A15C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04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5E4FAD4-4939-4CC9-8D10-04F203FD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624D38-9CE9-4301-8371-DED92230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65972A-C055-4AF8-A5C4-D90D233B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29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48D1B-354D-4F62-BF2E-63E617CA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497045-30D7-4B70-B1A4-0FFF4BEA9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58A90A-9866-4E88-89C1-AE8301D21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A7CE1-45C4-4E13-A74B-5555E93E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E69FE6-1250-4846-A05B-9CB7A6E2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B63AC5-9142-4A01-BBD2-2BA47892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62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5187D-3963-4E4A-8CAF-44552CF8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6B7832B-CD21-4B56-B690-700064149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397AF7-B230-441C-8AFA-68CF05CD5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7BD0DD-F3A4-4867-A3E1-977487DF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F90D35-7B9B-47C9-9B1A-BFAF664F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D82E52-055A-473B-A470-55B278C5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76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733A1E8-091E-4EB8-9A46-5F568820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83550A-ABF6-4893-8031-A3B7456F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2B14AB-E946-486E-8204-1FCD85EBC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B831E-0895-426C-A848-C7FFACE3E9FF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2D0F29-C688-4757-BEE5-A8D867B91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96BB6F-769E-4A10-928E-61A429F7B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52310-9B76-49ED-A2BA-98EBF567E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3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6226338B-D132-4014-B607-849DFB3E2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85" y="64138"/>
            <a:ext cx="2378315" cy="9097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E00253-D794-40AB-A55E-09963FA3E7BB}"/>
              </a:ext>
            </a:extLst>
          </p:cNvPr>
          <p:cNvSpPr txBox="1"/>
          <p:nvPr/>
        </p:nvSpPr>
        <p:spPr>
          <a:xfrm>
            <a:off x="173887" y="5716360"/>
            <a:ext cx="334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Rea Paola </a:t>
            </a:r>
          </a:p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Matrisciano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Giusy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SEZ. 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D71023-84EB-4BFF-9219-26767C5200FD}"/>
              </a:ext>
            </a:extLst>
          </p:cNvPr>
          <p:cNvSpPr txBox="1"/>
          <p:nvPr/>
        </p:nvSpPr>
        <p:spPr>
          <a:xfrm>
            <a:off x="261490" y="125977"/>
            <a:ext cx="365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per i bambini di 3 anni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D6324B-F7FE-4520-BF39-584128573C79}"/>
              </a:ext>
            </a:extLst>
          </p:cNvPr>
          <p:cNvSpPr txBox="1"/>
          <p:nvPr/>
        </p:nvSpPr>
        <p:spPr>
          <a:xfrm>
            <a:off x="8843889" y="6362691"/>
            <a:ext cx="334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cura 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Matrisciano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Giusy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552156-C80B-4D18-AA75-EB619DF75D37}"/>
              </a:ext>
            </a:extLst>
          </p:cNvPr>
          <p:cNvSpPr txBox="1"/>
          <p:nvPr/>
        </p:nvSpPr>
        <p:spPr>
          <a:xfrm>
            <a:off x="2829638" y="712233"/>
            <a:ext cx="629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Giochi di movimento </a:t>
            </a:r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9988A9A-CD9D-4690-9EC6-4A556A4D6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585912"/>
            <a:ext cx="9525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avimento, interni, persona, figlio&#10;&#10;Descrizione generata automaticamente">
            <a:extLst>
              <a:ext uri="{FF2B5EF4-FFF2-40B4-BE49-F238E27FC236}">
                <a16:creationId xmlns:a16="http://schemas.microsoft.com/office/drawing/2014/main" id="{DE88B719-17B4-46FA-BD87-679E61486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1364566"/>
            <a:ext cx="4403188" cy="52191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DDC080-87FC-47C9-A7D0-92FA69F94781}"/>
              </a:ext>
            </a:extLst>
          </p:cNvPr>
          <p:cNvSpPr txBox="1"/>
          <p:nvPr/>
        </p:nvSpPr>
        <p:spPr>
          <a:xfrm>
            <a:off x="2785403" y="256355"/>
            <a:ext cx="610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 linee sul pavimento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908378-CF0D-4DA3-8658-31C4EDD17F5C}"/>
              </a:ext>
            </a:extLst>
          </p:cNvPr>
          <p:cNvSpPr txBox="1"/>
          <p:nvPr/>
        </p:nvSpPr>
        <p:spPr>
          <a:xfrm>
            <a:off x="5706795" y="4770375"/>
            <a:ext cx="4916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Incollare sei linee di nastro adesivo colorato sul pavimento e saltare di linea in linea a piedi uniti oppure su un piede.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B518EE-5392-441F-AA8C-2608D57850DC}"/>
              </a:ext>
            </a:extLst>
          </p:cNvPr>
          <p:cNvSpPr txBox="1"/>
          <p:nvPr/>
        </p:nvSpPr>
        <p:spPr>
          <a:xfrm>
            <a:off x="7924800" y="1166192"/>
            <a:ext cx="242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CLICCA QUI!!!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F7D55CDA-E484-4D9F-A3E7-3CE5760602A2}"/>
              </a:ext>
            </a:extLst>
          </p:cNvPr>
          <p:cNvSpPr/>
          <p:nvPr/>
        </p:nvSpPr>
        <p:spPr>
          <a:xfrm>
            <a:off x="8686800" y="1578077"/>
            <a:ext cx="443948" cy="8338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WhatsApp Audio 2020-06-02 at 10.46.20">
            <a:hlinkClick r:id="" action="ppaction://media"/>
            <a:extLst>
              <a:ext uri="{FF2B5EF4-FFF2-40B4-BE49-F238E27FC236}">
                <a16:creationId xmlns:a16="http://schemas.microsoft.com/office/drawing/2014/main" id="{5B99E216-8B26-4621-A6C7-56AF77523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3974" y="2676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293748-CDE8-4846-BA52-10A3583D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6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Ragnetto sulla corda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576789-CD13-4147-A70B-E648FAD24F2C}"/>
              </a:ext>
            </a:extLst>
          </p:cNvPr>
          <p:cNvSpPr txBox="1"/>
          <p:nvPr/>
        </p:nvSpPr>
        <p:spPr>
          <a:xfrm>
            <a:off x="5592417" y="3450215"/>
            <a:ext cx="48635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Prendere una corda, posizionarla sul pavimento a piacere. Cercare di seguire l’andamento della corda, appoggiando mani e piedi a terra andando cosi avanti e indietro come un ragno. Accompagnare il gioco cantando: «Whiskey il ragnetto».</a:t>
            </a:r>
          </a:p>
        </p:txBody>
      </p:sp>
      <p:pic>
        <p:nvPicPr>
          <p:cNvPr id="8" name="Immagine 7" descr="Immagine che contiene persona, esterni, giovane, figlio&#10;&#10;Descrizione generata automaticamente">
            <a:extLst>
              <a:ext uri="{FF2B5EF4-FFF2-40B4-BE49-F238E27FC236}">
                <a16:creationId xmlns:a16="http://schemas.microsoft.com/office/drawing/2014/main" id="{1555423A-3B52-4DD4-8203-E09B513BB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1800665"/>
            <a:ext cx="4758755" cy="460013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40FC00-28A9-44BF-AC51-546D4BA3D982}"/>
              </a:ext>
            </a:extLst>
          </p:cNvPr>
          <p:cNvSpPr txBox="1"/>
          <p:nvPr/>
        </p:nvSpPr>
        <p:spPr>
          <a:xfrm>
            <a:off x="8215532" y="1092779"/>
            <a:ext cx="397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CANZONCINA: «WHISKEY IL RAGNETTO»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7CCBD444-781C-415C-AB41-A8C0769E9A3B}"/>
              </a:ext>
            </a:extLst>
          </p:cNvPr>
          <p:cNvSpPr/>
          <p:nvPr/>
        </p:nvSpPr>
        <p:spPr>
          <a:xfrm>
            <a:off x="9713435" y="1767991"/>
            <a:ext cx="490331" cy="9939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WhatsApp Audio 2020-06-02 at 10.39.06">
            <a:hlinkClick r:id="" action="ppaction://media"/>
            <a:extLst>
              <a:ext uri="{FF2B5EF4-FFF2-40B4-BE49-F238E27FC236}">
                <a16:creationId xmlns:a16="http://schemas.microsoft.com/office/drawing/2014/main" id="{B023EBC1-2954-4B86-85D5-87009DB05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3435" y="2830056"/>
            <a:ext cx="609600" cy="6096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6B75E2-04F0-4A79-8751-80629CC0C5E5}"/>
              </a:ext>
            </a:extLst>
          </p:cNvPr>
          <p:cNvSpPr txBox="1"/>
          <p:nvPr/>
        </p:nvSpPr>
        <p:spPr>
          <a:xfrm>
            <a:off x="8421348" y="6205408"/>
            <a:ext cx="3193774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BUON LAVORO  </a:t>
            </a:r>
          </a:p>
        </p:txBody>
      </p:sp>
      <p:sp>
        <p:nvSpPr>
          <p:cNvPr id="14" name="Stella a 5 punte 13">
            <a:extLst>
              <a:ext uri="{FF2B5EF4-FFF2-40B4-BE49-F238E27FC236}">
                <a16:creationId xmlns:a16="http://schemas.microsoft.com/office/drawing/2014/main" id="{EC36B84C-930A-45C8-8AC2-368D01C55281}"/>
              </a:ext>
            </a:extLst>
          </p:cNvPr>
          <p:cNvSpPr/>
          <p:nvPr/>
        </p:nvSpPr>
        <p:spPr>
          <a:xfrm>
            <a:off x="10203766" y="6127871"/>
            <a:ext cx="450982" cy="41538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2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E536B8B4-0A05-4EB9-9FE8-447DA64A6582}" vid="{C8E6F4C2-63E4-4D6A-9363-496EDCDA9B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Giochi di movimento - Matrisciano</Template>
  <TotalTime>1</TotalTime>
  <Words>110</Words>
  <Application>Microsoft Office PowerPoint</Application>
  <PresentationFormat>Widescreen</PresentationFormat>
  <Paragraphs>13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Ragnetto sulla corda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ROBERTO</cp:lastModifiedBy>
  <cp:revision>1</cp:revision>
  <dcterms:created xsi:type="dcterms:W3CDTF">2020-06-03T16:08:32Z</dcterms:created>
  <dcterms:modified xsi:type="dcterms:W3CDTF">2020-06-03T16:09:43Z</dcterms:modified>
</cp:coreProperties>
</file>