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5"/>
  </p:notesMasterIdLst>
  <p:sldIdLst>
    <p:sldId id="257" r:id="rId2"/>
    <p:sldId id="284" r:id="rId3"/>
    <p:sldId id="285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08B8"/>
    <a:srgbClr val="FBCF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Stile scuro 1 - Colore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Stile chiaro 2 - Color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4" autoAdjust="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3C0C7-0E83-4C77-B388-5302F4ECCABA}" type="datetimeFigureOut">
              <a:rPr lang="it-IT" smtClean="0"/>
              <a:pPr/>
              <a:t>13/06/2020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CE894-5FDE-4669-B22C-769430D19A4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0F6D02C-83E5-4D8F-ACB0-B2BF30F568DB}" type="datetimeFigureOut">
              <a:rPr lang="it-IT" smtClean="0"/>
              <a:pPr/>
              <a:t>13/06/2020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A36BE2-9672-4D52-ACA7-FB8F5E8968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D02C-83E5-4D8F-ACB0-B2BF30F568DB}" type="datetimeFigureOut">
              <a:rPr lang="it-IT" smtClean="0"/>
              <a:pPr/>
              <a:t>13/06/2020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6BE2-9672-4D52-ACA7-FB8F5E8968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0F6D02C-83E5-4D8F-ACB0-B2BF30F568DB}" type="datetimeFigureOut">
              <a:rPr lang="it-IT" smtClean="0"/>
              <a:pPr/>
              <a:t>13/06/2020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BA36BE2-9672-4D52-ACA7-FB8F5E8968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D02C-83E5-4D8F-ACB0-B2BF30F568DB}" type="datetimeFigureOut">
              <a:rPr lang="it-IT" smtClean="0"/>
              <a:pPr/>
              <a:t>13/06/2020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A36BE2-9672-4D52-ACA7-FB8F5E8968A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D02C-83E5-4D8F-ACB0-B2BF30F568DB}" type="datetimeFigureOut">
              <a:rPr lang="it-IT" smtClean="0"/>
              <a:pPr/>
              <a:t>13/06/2020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BA36BE2-9672-4D52-ACA7-FB8F5E8968A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0F6D02C-83E5-4D8F-ACB0-B2BF30F568DB}" type="datetimeFigureOut">
              <a:rPr lang="it-IT" smtClean="0"/>
              <a:pPr/>
              <a:t>13/06/2020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BA36BE2-9672-4D52-ACA7-FB8F5E8968A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0F6D02C-83E5-4D8F-ACB0-B2BF30F568DB}" type="datetimeFigureOut">
              <a:rPr lang="it-IT" smtClean="0"/>
              <a:pPr/>
              <a:t>13/06/2020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BA36BE2-9672-4D52-ACA7-FB8F5E8968A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D02C-83E5-4D8F-ACB0-B2BF30F568DB}" type="datetimeFigureOut">
              <a:rPr lang="it-IT" smtClean="0"/>
              <a:pPr/>
              <a:t>13/06/2020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A36BE2-9672-4D52-ACA7-FB8F5E8968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D02C-83E5-4D8F-ACB0-B2BF30F568DB}" type="datetimeFigureOut">
              <a:rPr lang="it-IT" smtClean="0"/>
              <a:pPr/>
              <a:t>13/06/2020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A36BE2-9672-4D52-ACA7-FB8F5E8968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D02C-83E5-4D8F-ACB0-B2BF30F568DB}" type="datetimeFigureOut">
              <a:rPr lang="it-IT" smtClean="0"/>
              <a:pPr/>
              <a:t>13/06/2020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A36BE2-9672-4D52-ACA7-FB8F5E8968A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0F6D02C-83E5-4D8F-ACB0-B2BF30F568DB}" type="datetimeFigureOut">
              <a:rPr lang="it-IT" smtClean="0"/>
              <a:pPr/>
              <a:t>13/06/2020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BA36BE2-9672-4D52-ACA7-FB8F5E8968A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0F6D02C-83E5-4D8F-ACB0-B2BF30F568DB}" type="datetimeFigureOut">
              <a:rPr lang="it-IT" smtClean="0"/>
              <a:pPr/>
              <a:t>13/06/2020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BA36BE2-9672-4D52-ACA7-FB8F5E8968A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571472" y="142852"/>
            <a:ext cx="80724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>
                <a:solidFill>
                  <a:srgbClr val="FFFF00"/>
                </a:solidFill>
                <a:latin typeface="Comic Sans MS" pitchFamily="66" charset="0"/>
              </a:rPr>
              <a:t>SIMPATICI BURATTINI</a:t>
            </a:r>
          </a:p>
          <a:p>
            <a:pPr algn="ctr"/>
            <a:r>
              <a:rPr lang="it-IT" sz="2400" b="1" i="1" dirty="0">
                <a:solidFill>
                  <a:srgbClr val="FFFF00"/>
                </a:solidFill>
                <a:latin typeface="Comic Sans MS" pitchFamily="66" charset="0"/>
              </a:rPr>
              <a:t>ATTIVITA’ BAMBINI TRE ANNI SEZIONE “N”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0" y="1571612"/>
            <a:ext cx="578644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it-IT" sz="2800" i="1" dirty="0">
              <a:solidFill>
                <a:srgbClr val="7030A0"/>
              </a:solidFill>
            </a:endParaRPr>
          </a:p>
          <a:p>
            <a:r>
              <a:rPr lang="it-IT" sz="2200" b="1" i="1" dirty="0">
                <a:solidFill>
                  <a:srgbClr val="FF0000"/>
                </a:solidFill>
                <a:latin typeface="Comic Sans MS" pitchFamily="66" charset="0"/>
              </a:rPr>
              <a:t>INSEGNANTE SODANO VINCENZA</a:t>
            </a:r>
          </a:p>
        </p:txBody>
      </p:sp>
      <p:pic>
        <p:nvPicPr>
          <p:cNvPr id="1026" name="Picture 2" descr="C:\Users\Cinzia\Desktop\MARIONETTE BIMBO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571744"/>
            <a:ext cx="5597307" cy="38845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i="1" dirty="0">
                <a:solidFill>
                  <a:srgbClr val="FFFF00"/>
                </a:solidFill>
                <a:latin typeface="Comic Sans MS" pitchFamily="66" charset="0"/>
              </a:rPr>
              <a:t>Materiali da utilizzare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0" y="1714488"/>
            <a:ext cx="9144000" cy="4643470"/>
          </a:xfrm>
        </p:spPr>
        <p:txBody>
          <a:bodyPr/>
          <a:lstStyle/>
          <a:p>
            <a:pPr algn="just">
              <a:buNone/>
            </a:pPr>
            <a:r>
              <a:rPr lang="it-IT" dirty="0"/>
              <a:t>  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b="1" i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Per fare dei burattini da dita possiamo prendere  un paio di guanti di gomma.</a:t>
            </a:r>
          </a:p>
          <a:p>
            <a:pPr algn="just">
              <a:buNone/>
            </a:pPr>
            <a:endParaRPr lang="it-IT" b="1" dirty="0"/>
          </a:p>
          <a:p>
            <a:pPr algn="just">
              <a:buNone/>
            </a:pPr>
            <a:endParaRPr lang="it-IT" b="1" dirty="0"/>
          </a:p>
          <a:p>
            <a:pPr algn="just">
              <a:buNone/>
            </a:pPr>
            <a:endParaRPr lang="it-IT" b="1" dirty="0"/>
          </a:p>
          <a:p>
            <a:pPr algn="just">
              <a:buNone/>
            </a:pPr>
            <a:endParaRPr lang="it-IT" b="1" dirty="0"/>
          </a:p>
          <a:p>
            <a:pPr algn="just">
              <a:buNone/>
            </a:pP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3929066"/>
            <a:ext cx="271464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Freccia in giù 8"/>
          <p:cNvSpPr/>
          <p:nvPr/>
        </p:nvSpPr>
        <p:spPr>
          <a:xfrm>
            <a:off x="1214414" y="2928934"/>
            <a:ext cx="428628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10" name="Picture 3" descr="C:\Users\Cinzia\Desktop\GUANTI DU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3857628"/>
            <a:ext cx="2428860" cy="2132010"/>
          </a:xfrm>
          <a:prstGeom prst="rect">
            <a:avLst/>
          </a:prstGeom>
          <a:noFill/>
        </p:spPr>
      </p:pic>
      <p:pic>
        <p:nvPicPr>
          <p:cNvPr id="13" name="Segnale acust. registr.">
            <a:hlinkClick r:id="" action="ppaction://media"/>
          </p:cNvPr>
          <p:cNvPicPr>
            <a:picLocks noRot="1" noChangeAspect="1"/>
          </p:cNvPicPr>
          <p:nvPr>
            <a:wavAudioFile r:embed="rId1" name="Segnale acust. registr."/>
          </p:nvPr>
        </p:nvPicPr>
        <p:blipFill>
          <a:blip r:embed="rId5"/>
          <a:stretch>
            <a:fillRect/>
          </a:stretch>
        </p:blipFill>
        <p:spPr>
          <a:xfrm>
            <a:off x="428596" y="4143380"/>
            <a:ext cx="2143140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43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933472"/>
          </a:xfrm>
        </p:spPr>
        <p:txBody>
          <a:bodyPr>
            <a:normAutofit/>
          </a:bodyPr>
          <a:lstStyle/>
          <a:p>
            <a:pPr algn="ctr"/>
            <a:r>
              <a:rPr lang="it-IT" sz="4000" b="1" i="1" dirty="0">
                <a:solidFill>
                  <a:srgbClr val="FFFF00"/>
                </a:solidFill>
                <a:latin typeface="Comic Sans MS" pitchFamily="66" charset="0"/>
              </a:rPr>
              <a:t>Ecco dei simpatici burattini da dita</a:t>
            </a:r>
          </a:p>
        </p:txBody>
      </p:sp>
      <p:pic>
        <p:nvPicPr>
          <p:cNvPr id="4099" name="Picture 3" descr="C:\Users\Cinzia\Desktop\GUANTO DU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38620" y="2071678"/>
            <a:ext cx="2905380" cy="1939900"/>
          </a:xfrm>
          <a:prstGeom prst="rect">
            <a:avLst/>
          </a:prstGeom>
          <a:noFill/>
        </p:spPr>
      </p:pic>
      <p:pic>
        <p:nvPicPr>
          <p:cNvPr id="4101" name="Picture 5" descr="C:\Users\Cinzia\Desktop\AP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4786322"/>
            <a:ext cx="1524000" cy="1876425"/>
          </a:xfrm>
          <a:prstGeom prst="rect">
            <a:avLst/>
          </a:prstGeom>
          <a:noFill/>
        </p:spPr>
      </p:pic>
      <p:pic>
        <p:nvPicPr>
          <p:cNvPr id="4102" name="Picture 6" descr="C:\Users\Cinzia\Desktop\MARIONETTE GUANTI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643042" y="4000504"/>
            <a:ext cx="3165691" cy="1952620"/>
          </a:xfrm>
          <a:prstGeom prst="rect">
            <a:avLst/>
          </a:prstGeom>
          <a:noFill/>
        </p:spPr>
      </p:pic>
      <p:pic>
        <p:nvPicPr>
          <p:cNvPr id="10" name="Segnale acust. registr.">
            <a:hlinkClick r:id="" action="ppaction://media"/>
          </p:cNvPr>
          <p:cNvPicPr>
            <a:picLocks noRot="1" noChangeAspect="1"/>
          </p:cNvPicPr>
          <p:nvPr>
            <a:wavAudioFile r:embed="rId1" name="Segnale acust. registr."/>
          </p:nvPr>
        </p:nvPicPr>
        <p:blipFill>
          <a:blip r:embed="rId6"/>
          <a:stretch>
            <a:fillRect/>
          </a:stretch>
        </p:blipFill>
        <p:spPr>
          <a:xfrm>
            <a:off x="2285984" y="2143116"/>
            <a:ext cx="2071702" cy="1785950"/>
          </a:xfrm>
          <a:prstGeom prst="rect">
            <a:avLst/>
          </a:prstGeom>
        </p:spPr>
      </p:pic>
      <p:sp>
        <p:nvSpPr>
          <p:cNvPr id="12" name="Freccia a destra 11"/>
          <p:cNvSpPr/>
          <p:nvPr/>
        </p:nvSpPr>
        <p:spPr>
          <a:xfrm>
            <a:off x="785786" y="264318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57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1468</TotalTime>
  <Words>39</Words>
  <Application>Microsoft Office PowerPoint</Application>
  <PresentationFormat>Presentazione su schermo (4:3)</PresentationFormat>
  <Paragraphs>10</Paragraphs>
  <Slides>3</Slides>
  <Notes>0</Notes>
  <HiddenSlides>0</HiddenSlides>
  <MMClips>2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Calibri</vt:lpstr>
      <vt:lpstr>Comic Sans MS</vt:lpstr>
      <vt:lpstr>Tw Cen MT</vt:lpstr>
      <vt:lpstr>Wingdings</vt:lpstr>
      <vt:lpstr>Wingdings 2</vt:lpstr>
      <vt:lpstr>Luna</vt:lpstr>
      <vt:lpstr>Presentazione standard di PowerPoint</vt:lpstr>
      <vt:lpstr>Materiali da utilizzare</vt:lpstr>
      <vt:lpstr>Ecco dei simpatici burattini da dita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</dc:title>
  <dc:creator>Generico</dc:creator>
  <cp:lastModifiedBy>Roberto</cp:lastModifiedBy>
  <cp:revision>188</cp:revision>
  <dcterms:created xsi:type="dcterms:W3CDTF">2013-06-21T16:49:24Z</dcterms:created>
  <dcterms:modified xsi:type="dcterms:W3CDTF">2020-06-13T07:40:55Z</dcterms:modified>
</cp:coreProperties>
</file>