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15BB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2513-D684-451C-982E-A1B9723E11C0}" type="datetimeFigureOut">
              <a:rPr lang="it-IT" smtClean="0"/>
              <a:pPr/>
              <a:t>03/06/2020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C8D0-A809-464B-8961-95BADF215F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2513-D684-451C-982E-A1B9723E11C0}" type="datetimeFigureOut">
              <a:rPr lang="it-IT" smtClean="0"/>
              <a:pPr/>
              <a:t>03/06/2020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C8D0-A809-464B-8961-95BADF215F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2513-D684-451C-982E-A1B9723E11C0}" type="datetimeFigureOut">
              <a:rPr lang="it-IT" smtClean="0"/>
              <a:pPr/>
              <a:t>03/06/2020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C8D0-A809-464B-8961-95BADF215F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2513-D684-451C-982E-A1B9723E11C0}" type="datetimeFigureOut">
              <a:rPr lang="it-IT" smtClean="0"/>
              <a:pPr/>
              <a:t>03/06/2020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C8D0-A809-464B-8961-95BADF215F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2513-D684-451C-982E-A1B9723E11C0}" type="datetimeFigureOut">
              <a:rPr lang="it-IT" smtClean="0"/>
              <a:pPr/>
              <a:t>03/06/2020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C8D0-A809-464B-8961-95BADF215F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2513-D684-451C-982E-A1B9723E11C0}" type="datetimeFigureOut">
              <a:rPr lang="it-IT" smtClean="0"/>
              <a:pPr/>
              <a:t>03/06/2020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C8D0-A809-464B-8961-95BADF215F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2513-D684-451C-982E-A1B9723E11C0}" type="datetimeFigureOut">
              <a:rPr lang="it-IT" smtClean="0"/>
              <a:pPr/>
              <a:t>03/06/2020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C8D0-A809-464B-8961-95BADF215F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2513-D684-451C-982E-A1B9723E11C0}" type="datetimeFigureOut">
              <a:rPr lang="it-IT" smtClean="0"/>
              <a:pPr/>
              <a:t>03/06/2020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C8D0-A809-464B-8961-95BADF215F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2513-D684-451C-982E-A1B9723E11C0}" type="datetimeFigureOut">
              <a:rPr lang="it-IT" smtClean="0"/>
              <a:pPr/>
              <a:t>03/06/2020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C8D0-A809-464B-8961-95BADF215F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2513-D684-451C-982E-A1B9723E11C0}" type="datetimeFigureOut">
              <a:rPr lang="it-IT" smtClean="0"/>
              <a:pPr/>
              <a:t>03/06/2020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C8D0-A809-464B-8961-95BADF215F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72513-D684-451C-982E-A1B9723E11C0}" type="datetimeFigureOut">
              <a:rPr lang="it-IT" smtClean="0"/>
              <a:pPr/>
              <a:t>03/06/2020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DC8D0-A809-464B-8961-95BADF215F5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72513-D684-451C-982E-A1B9723E11C0}" type="datetimeFigureOut">
              <a:rPr lang="it-IT" smtClean="0"/>
              <a:pPr/>
              <a:t>03/06/2020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DC8D0-A809-464B-8961-95BADF215F5B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186766" cy="1500174"/>
          </a:xfrm>
        </p:spPr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it-IT" sz="4000" b="1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it-IT" sz="4900" b="1" dirty="0" smtClean="0">
                <a:solidFill>
                  <a:srgbClr val="3515BB"/>
                </a:solidFill>
                <a:latin typeface="Comic Sans MS" pitchFamily="66" charset="0"/>
              </a:rPr>
              <a:t>SCARABOCCHIANDO</a:t>
            </a:r>
            <a:r>
              <a:rPr lang="it-IT" dirty="0" smtClean="0">
                <a:solidFill>
                  <a:srgbClr val="00B050"/>
                </a:solidFill>
                <a:latin typeface="Comic Sans MS" pitchFamily="66" charset="0"/>
              </a:rPr>
              <a:t/>
            </a:r>
            <a:br>
              <a:rPr lang="it-IT" dirty="0" smtClean="0">
                <a:solidFill>
                  <a:srgbClr val="00B050"/>
                </a:solidFill>
                <a:latin typeface="Comic Sans MS" pitchFamily="66" charset="0"/>
              </a:rPr>
            </a:br>
            <a:r>
              <a:rPr lang="it-IT" sz="2200" b="1" dirty="0" smtClean="0">
                <a:solidFill>
                  <a:srgbClr val="FF0000"/>
                </a:solidFill>
                <a:latin typeface="Comic Sans MS" pitchFamily="66" charset="0"/>
              </a:rPr>
              <a:t>ATTIVITA’ BAMBINI TRE ANNI SEZIONE “N”</a:t>
            </a:r>
            <a:br>
              <a:rPr lang="it-IT" sz="2200" b="1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it-IT" sz="2200" b="1" dirty="0" smtClean="0">
                <a:solidFill>
                  <a:srgbClr val="FF0000"/>
                </a:solidFill>
                <a:latin typeface="Comic Sans MS" pitchFamily="66" charset="0"/>
              </a:rPr>
              <a:t>INS. SODANO VINCENZA</a:t>
            </a:r>
            <a:br>
              <a:rPr lang="it-IT" sz="2200" b="1" dirty="0" smtClean="0">
                <a:solidFill>
                  <a:srgbClr val="FF0000"/>
                </a:solidFill>
                <a:latin typeface="Comic Sans MS" pitchFamily="66" charset="0"/>
              </a:rPr>
            </a:br>
            <a:endParaRPr lang="it-IT" sz="2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26" name="Picture 2" descr="C:\Users\Cinzia\Desktop\SCARABOCCHI COLORATI.jp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4876" y="1857364"/>
            <a:ext cx="3929090" cy="4370153"/>
          </a:xfrm>
          <a:prstGeom prst="rect">
            <a:avLst/>
          </a:prstGeom>
          <a:noFill/>
        </p:spPr>
      </p:pic>
      <p:pic>
        <p:nvPicPr>
          <p:cNvPr id="9" name="Segnale acust. registr.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214546" y="2714620"/>
            <a:ext cx="2357454" cy="2357454"/>
          </a:xfrm>
          <a:prstGeom prst="rect">
            <a:avLst/>
          </a:prstGeom>
        </p:spPr>
      </p:pic>
      <p:sp>
        <p:nvSpPr>
          <p:cNvPr id="10" name="Freccia in giù 9"/>
          <p:cNvSpPr/>
          <p:nvPr/>
        </p:nvSpPr>
        <p:spPr>
          <a:xfrm rot="16200000">
            <a:off x="1104112" y="3253550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452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3515BB"/>
                </a:solidFill>
                <a:latin typeface="Comic Sans MS" pitchFamily="66" charset="0"/>
              </a:rPr>
              <a:t>UN SIMPATICO GATTINO</a:t>
            </a:r>
            <a:endParaRPr lang="it-IT" sz="4000" b="1" dirty="0">
              <a:solidFill>
                <a:srgbClr val="3515BB"/>
              </a:solidFill>
              <a:latin typeface="Comic Sans MS" pitchFamily="66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857232"/>
            <a:ext cx="8143932" cy="57150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it-IT" sz="2400" dirty="0" smtClean="0">
                <a:latin typeface="Comic Sans MS" pitchFamily="66" charset="0"/>
              </a:rPr>
              <a:t>    </a:t>
            </a:r>
          </a:p>
          <a:p>
            <a:pPr algn="ctr">
              <a:buNone/>
            </a:pPr>
            <a:endParaRPr lang="it-IT" sz="2000" dirty="0" smtClean="0">
              <a:latin typeface="Comic Sans MS" pitchFamily="66" charset="0"/>
            </a:endParaRPr>
          </a:p>
          <a:p>
            <a:pPr algn="r">
              <a:buNone/>
            </a:pPr>
            <a:r>
              <a:rPr lang="it-IT" sz="2400" b="1" dirty="0" smtClean="0">
                <a:solidFill>
                  <a:srgbClr val="0070C0"/>
                </a:solidFill>
                <a:latin typeface="Comic Sans MS" pitchFamily="66" charset="0"/>
              </a:rPr>
              <a:t>   </a:t>
            </a:r>
            <a:endParaRPr lang="it-IT" sz="2400" b="1" dirty="0">
              <a:solidFill>
                <a:srgbClr val="0070C0"/>
              </a:solidFill>
              <a:latin typeface="Comic Sans MS" pitchFamily="66" charset="0"/>
            </a:endParaRPr>
          </a:p>
        </p:txBody>
      </p:sp>
      <p:pic>
        <p:nvPicPr>
          <p:cNvPr id="2050" name="Picture 2" descr="C:\Users\Cinzia\Desktop\GATT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1714488"/>
            <a:ext cx="4429156" cy="4429156"/>
          </a:xfrm>
          <a:prstGeom prst="rect">
            <a:avLst/>
          </a:prstGeom>
          <a:noFill/>
        </p:spPr>
      </p:pic>
      <p:pic>
        <p:nvPicPr>
          <p:cNvPr id="7" name="Segnale acust. registr.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785918" y="2357430"/>
            <a:ext cx="2500330" cy="2500330"/>
          </a:xfrm>
          <a:prstGeom prst="rect">
            <a:avLst/>
          </a:prstGeom>
        </p:spPr>
      </p:pic>
      <p:sp>
        <p:nvSpPr>
          <p:cNvPr id="8" name="Freccia a destra 7"/>
          <p:cNvSpPr/>
          <p:nvPr/>
        </p:nvSpPr>
        <p:spPr>
          <a:xfrm>
            <a:off x="357158" y="321468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8808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>
            <a:normAutofit/>
          </a:bodyPr>
          <a:lstStyle/>
          <a:p>
            <a:r>
              <a:rPr lang="it-IT" sz="4000" b="1" dirty="0" smtClean="0">
                <a:solidFill>
                  <a:srgbClr val="3515BB"/>
                </a:solidFill>
                <a:latin typeface="Comic Sans MS" pitchFamily="66" charset="0"/>
              </a:rPr>
              <a:t>LA BELLA TARTARUGA</a:t>
            </a:r>
            <a:endParaRPr lang="it-IT" sz="4000" b="1" dirty="0">
              <a:solidFill>
                <a:srgbClr val="3515BB"/>
              </a:solidFill>
              <a:latin typeface="Comic Sans MS" pitchFamily="66" charset="0"/>
            </a:endParaRPr>
          </a:p>
        </p:txBody>
      </p:sp>
      <p:pic>
        <p:nvPicPr>
          <p:cNvPr id="3074" name="Picture 2" descr="C:\Users\Cinzia\Desktop\TARTARUGA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85786" y="2822400"/>
            <a:ext cx="7643834" cy="3755404"/>
          </a:xfrm>
          <a:prstGeom prst="rect">
            <a:avLst/>
          </a:prstGeom>
          <a:noFill/>
        </p:spPr>
      </p:pic>
      <p:sp>
        <p:nvSpPr>
          <p:cNvPr id="11" name="Freccia a destra 10"/>
          <p:cNvSpPr/>
          <p:nvPr/>
        </p:nvSpPr>
        <p:spPr>
          <a:xfrm>
            <a:off x="2643174" y="157161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Segnale acust. registr.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143372" y="1071546"/>
            <a:ext cx="1785950" cy="15716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818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/>
          <a:lstStyle/>
          <a:p>
            <a:r>
              <a:rPr lang="it-IT" b="1" dirty="0" smtClean="0">
                <a:solidFill>
                  <a:srgbClr val="3515BB"/>
                </a:solidFill>
                <a:latin typeface="Comic Sans MS" pitchFamily="66" charset="0"/>
              </a:rPr>
              <a:t>COSA DIVENTERA’ ?</a:t>
            </a:r>
            <a:endParaRPr lang="it-IT" b="1" dirty="0">
              <a:solidFill>
                <a:srgbClr val="3515BB"/>
              </a:solidFill>
              <a:latin typeface="Comic Sans MS" pitchFamily="66" charset="0"/>
            </a:endParaRPr>
          </a:p>
        </p:txBody>
      </p:sp>
      <p:pic>
        <p:nvPicPr>
          <p:cNvPr id="4" name="Picture 3" descr="C:\Users\Cinzia\Desktop\SCARABOCCHI.jpg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785918" y="2571744"/>
            <a:ext cx="5866114" cy="3903632"/>
          </a:xfrm>
          <a:prstGeom prst="rect">
            <a:avLst/>
          </a:prstGeom>
          <a:noFill/>
        </p:spPr>
      </p:pic>
      <p:pic>
        <p:nvPicPr>
          <p:cNvPr id="6" name="Segnale acust. registr.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714876" y="1142984"/>
            <a:ext cx="1500198" cy="1357322"/>
          </a:xfrm>
          <a:prstGeom prst="rect">
            <a:avLst/>
          </a:prstGeom>
        </p:spPr>
      </p:pic>
      <p:sp>
        <p:nvSpPr>
          <p:cNvPr id="7" name="Freccia a destra 6"/>
          <p:cNvSpPr/>
          <p:nvPr/>
        </p:nvSpPr>
        <p:spPr>
          <a:xfrm>
            <a:off x="3286116" y="150017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20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30</Words>
  <Application>Microsoft Office PowerPoint</Application>
  <PresentationFormat>Presentazione su schermo (4:3)</PresentationFormat>
  <Paragraphs>7</Paragraphs>
  <Slides>4</Slides>
  <Notes>0</Notes>
  <HiddenSlides>0</HiddenSlides>
  <MMClips>4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Comic Sans MS</vt:lpstr>
      <vt:lpstr>Tema di Office</vt:lpstr>
      <vt:lpstr> SCARABOCCHIANDO ATTIVITA’ BAMBINI TRE ANNI SEZIONE “N” INS. SODANO VINCENZA </vt:lpstr>
      <vt:lpstr>UN SIMPATICO GATTINO</vt:lpstr>
      <vt:lpstr>LA BELLA TARTARUGA</vt:lpstr>
      <vt:lpstr>COSA DIVENTERA’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Cinzia</dc:creator>
  <cp:lastModifiedBy>ROBERTO</cp:lastModifiedBy>
  <cp:revision>42</cp:revision>
  <dcterms:created xsi:type="dcterms:W3CDTF">2020-05-24T21:43:33Z</dcterms:created>
  <dcterms:modified xsi:type="dcterms:W3CDTF">2020-06-03T16:07:22Z</dcterms:modified>
</cp:coreProperties>
</file>