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9850-7AE1-416A-A262-9C24CD74E9BE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32F3-5F4E-4A7E-B7DC-E9177E925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57364"/>
          </a:xfrm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0070C0"/>
                </a:solidFill>
                <a:latin typeface="Comic Sans MS" pitchFamily="66" charset="0"/>
              </a:rPr>
            </a:br>
            <a:br>
              <a:rPr lang="it-IT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it-I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COSTRUISCO I MIEI STRUMENTI</a:t>
            </a:r>
            <a:br>
              <a:rPr lang="it-I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3600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ATTIVITA’ BAMBINI TRE ANNI SEZIONE “N”</a:t>
            </a:r>
            <a:br>
              <a:rPr lang="it-IT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</a:br>
            <a:r>
              <a:rPr lang="it-IT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INS. SODANO VINCENZA</a:t>
            </a:r>
            <a:br>
              <a:rPr lang="it-IT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it-IT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407196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battent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862" y="2071678"/>
            <a:ext cx="7993666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it-IT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COSTRUIRE SEMPLICI STRUMENTI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643182"/>
            <a:ext cx="8472518" cy="4071966"/>
          </a:xfrm>
        </p:spPr>
        <p:txBody>
          <a:bodyPr>
            <a:normAutofit/>
          </a:bodyPr>
          <a:lstStyle/>
          <a:p>
            <a:pPr algn="just">
              <a:lnSpc>
                <a:spcPts val="3600"/>
              </a:lnSpc>
              <a:buNone/>
            </a:pPr>
            <a:r>
              <a:rPr lang="it-IT" b="1" dirty="0"/>
              <a:t>    P</a:t>
            </a:r>
            <a:r>
              <a:rPr lang="it-IT" sz="2400" b="1" dirty="0">
                <a:latin typeface="Comic Sans MS" pitchFamily="66" charset="0"/>
              </a:rPr>
              <a:t>er individuare quali suoni possano provenire da strumenti della quotidianità quando vengono percossi, si parte dalla realtà vissuta dai bambini : ad esempio i coperchi di una pentola, o semplicemente le penne sul banco. Per arrivare alla conoscenza dei principali strumenti musicali i bambini possono osservare le immagini di quelli più noti. Capiranno così come e con quali materiali realizzarli.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5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3"/>
          <a:stretch>
            <a:fillRect/>
          </a:stretch>
        </p:blipFill>
        <p:spPr>
          <a:xfrm>
            <a:off x="4214810" y="1000108"/>
            <a:ext cx="2162188" cy="1643074"/>
          </a:xfrm>
          <a:prstGeom prst="rect">
            <a:avLst/>
          </a:prstGeom>
        </p:spPr>
      </p:pic>
      <p:sp>
        <p:nvSpPr>
          <p:cNvPr id="6" name="Freccia a destra 5"/>
          <p:cNvSpPr/>
          <p:nvPr/>
        </p:nvSpPr>
        <p:spPr>
          <a:xfrm>
            <a:off x="2857488" y="15001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it-IT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COSA OCCORRE PER GLI STRUMENTI</a:t>
            </a:r>
            <a:endParaRPr lang="it-IT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929090"/>
          </a:xfrm>
        </p:spPr>
        <p:txBody>
          <a:bodyPr>
            <a:normAutofit fontScale="85000" lnSpcReduction="20000"/>
          </a:bodyPr>
          <a:lstStyle/>
          <a:p>
            <a:endParaRPr lang="it-IT" sz="2400" b="1" dirty="0">
              <a:latin typeface="Comic Sans MS" pitchFamily="66" charset="0"/>
            </a:endParaRPr>
          </a:p>
          <a:p>
            <a:endParaRPr lang="it-IT" sz="2400" b="1" dirty="0">
              <a:latin typeface="Comic Sans MS" pitchFamily="66" charset="0"/>
            </a:endParaRPr>
          </a:p>
          <a:p>
            <a:r>
              <a:rPr lang="it-IT" sz="2400" b="1" dirty="0">
                <a:latin typeface="Comic Sans MS" pitchFamily="66" charset="0"/>
              </a:rPr>
              <a:t>Bottigline di plastica</a:t>
            </a:r>
          </a:p>
          <a:p>
            <a:r>
              <a:rPr lang="it-IT" sz="2400" b="1" dirty="0">
                <a:latin typeface="Comic Sans MS" pitchFamily="66" charset="0"/>
              </a:rPr>
              <a:t>Cartoni interni dei rotoli di carta igienica</a:t>
            </a:r>
          </a:p>
          <a:p>
            <a:r>
              <a:rPr lang="it-IT" sz="2400" b="1" dirty="0">
                <a:latin typeface="Comic Sans MS" pitchFamily="66" charset="0"/>
              </a:rPr>
              <a:t>Scatole di latta</a:t>
            </a:r>
          </a:p>
          <a:p>
            <a:r>
              <a:rPr lang="it-IT" sz="2400" b="1" dirty="0">
                <a:latin typeface="Comic Sans MS" pitchFamily="66" charset="0"/>
              </a:rPr>
              <a:t>Tappi di metallo</a:t>
            </a:r>
          </a:p>
          <a:p>
            <a:r>
              <a:rPr lang="it-IT" sz="2400" b="1" dirty="0">
                <a:latin typeface="Comic Sans MS" pitchFamily="66" charset="0"/>
              </a:rPr>
              <a:t>Cannucce</a:t>
            </a:r>
          </a:p>
          <a:p>
            <a:r>
              <a:rPr lang="it-IT" sz="2400" b="1" dirty="0">
                <a:latin typeface="Comic Sans MS" pitchFamily="66" charset="0"/>
              </a:rPr>
              <a:t>Cartone</a:t>
            </a:r>
          </a:p>
          <a:p>
            <a:r>
              <a:rPr lang="it-IT" sz="2400" b="1" dirty="0">
                <a:latin typeface="Comic Sans MS" pitchFamily="66" charset="0"/>
              </a:rPr>
              <a:t>Contenitori di plastica interni degli ovetti Kinder</a:t>
            </a:r>
          </a:p>
          <a:p>
            <a:r>
              <a:rPr lang="it-IT" sz="2400" b="1" dirty="0">
                <a:latin typeface="Comic Sans MS" pitchFamily="66" charset="0"/>
              </a:rPr>
              <a:t>Cucchiai di plastica</a:t>
            </a:r>
          </a:p>
          <a:p>
            <a:r>
              <a:rPr lang="it-IT" sz="2400" b="1" dirty="0">
                <a:latin typeface="Comic Sans MS" pitchFamily="66" charset="0"/>
              </a:rPr>
              <a:t>Legumi vari</a:t>
            </a:r>
          </a:p>
          <a:p>
            <a:r>
              <a:rPr lang="it-IT" sz="2400" b="1" dirty="0">
                <a:latin typeface="Comic Sans MS" pitchFamily="66" charset="0"/>
              </a:rPr>
              <a:t>Nastro isolante</a:t>
            </a:r>
          </a:p>
          <a:p>
            <a:endParaRPr lang="it-IT" sz="2000" dirty="0">
              <a:latin typeface="Comic Sans MS" pitchFamily="66" charset="0"/>
            </a:endParaRPr>
          </a:p>
          <a:p>
            <a:endParaRPr lang="it-IT" sz="2000" dirty="0">
              <a:latin typeface="Comic Sans MS" pitchFamily="66" charset="0"/>
            </a:endParaRPr>
          </a:p>
          <a:p>
            <a:endParaRPr lang="it-IT" sz="2000" dirty="0">
              <a:latin typeface="Comic Sans MS" pitchFamily="66" charset="0"/>
            </a:endParaRPr>
          </a:p>
          <a:p>
            <a:endParaRPr lang="it-IT" sz="2000" dirty="0">
              <a:latin typeface="Comic Sans MS" pitchFamily="66" charset="0"/>
            </a:endParaRPr>
          </a:p>
          <a:p>
            <a:endParaRPr lang="it-IT" sz="2000" dirty="0">
              <a:latin typeface="Comic Sans MS" pitchFamily="66" charset="0"/>
            </a:endParaRPr>
          </a:p>
        </p:txBody>
      </p:sp>
      <p:pic>
        <p:nvPicPr>
          <p:cNvPr id="4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3"/>
          <a:stretch>
            <a:fillRect/>
          </a:stretch>
        </p:blipFill>
        <p:spPr>
          <a:xfrm>
            <a:off x="4357686" y="1000108"/>
            <a:ext cx="2019312" cy="1643074"/>
          </a:xfrm>
          <a:prstGeom prst="rect">
            <a:avLst/>
          </a:prstGeom>
        </p:spPr>
      </p:pic>
      <p:sp>
        <p:nvSpPr>
          <p:cNvPr id="10" name="Freccia a destra 9"/>
          <p:cNvSpPr/>
          <p:nvPr/>
        </p:nvSpPr>
        <p:spPr>
          <a:xfrm>
            <a:off x="3000364" y="15716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COSA POSSIAMO CREARE</a:t>
            </a:r>
          </a:p>
        </p:txBody>
      </p:sp>
      <p:pic>
        <p:nvPicPr>
          <p:cNvPr id="4" name="Segnaposto contenuto 3" descr="20160907_2006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285860"/>
            <a:ext cx="3314680" cy="1988808"/>
          </a:xfrm>
          <a:prstGeom prst="rect">
            <a:avLst/>
          </a:prstGeom>
        </p:spPr>
      </p:pic>
      <p:pic>
        <p:nvPicPr>
          <p:cNvPr id="2050" name="Picture 2" descr="C:\Users\Cinzia\Desktop\RICICLO UN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643050"/>
            <a:ext cx="4324518" cy="1881187"/>
          </a:xfrm>
          <a:prstGeom prst="rect">
            <a:avLst/>
          </a:prstGeom>
          <a:noFill/>
        </p:spPr>
      </p:pic>
      <p:pic>
        <p:nvPicPr>
          <p:cNvPr id="2051" name="Picture 3" descr="C:\Users\Cinzia\Desktop\RICICLO TR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14752"/>
            <a:ext cx="3188882" cy="2003424"/>
          </a:xfrm>
          <a:prstGeom prst="rect">
            <a:avLst/>
          </a:prstGeom>
          <a:noFill/>
        </p:spPr>
      </p:pic>
      <p:pic>
        <p:nvPicPr>
          <p:cNvPr id="2052" name="Picture 4" descr="C:\Users\Cinzia\Desktop\RICICLO QUQTTR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214818"/>
            <a:ext cx="2357434" cy="2357434"/>
          </a:xfrm>
          <a:prstGeom prst="rect">
            <a:avLst/>
          </a:prstGeom>
          <a:noFill/>
        </p:spPr>
      </p:pic>
      <p:pic>
        <p:nvPicPr>
          <p:cNvPr id="2053" name="Picture 5" descr="C:\Users\Cinzia\Desktop\RICICLO DU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857628"/>
            <a:ext cx="2687238" cy="2660365"/>
          </a:xfrm>
          <a:prstGeom prst="rect">
            <a:avLst/>
          </a:prstGeom>
          <a:noFill/>
        </p:spPr>
      </p:pic>
      <p:pic>
        <p:nvPicPr>
          <p:cNvPr id="8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8"/>
          <a:stretch>
            <a:fillRect/>
          </a:stretch>
        </p:blipFill>
        <p:spPr>
          <a:xfrm>
            <a:off x="7429488" y="0"/>
            <a:ext cx="1714512" cy="1428760"/>
          </a:xfrm>
          <a:prstGeom prst="rect">
            <a:avLst/>
          </a:prstGeom>
        </p:spPr>
      </p:pic>
      <p:sp>
        <p:nvSpPr>
          <p:cNvPr id="10" name="Freccia a destra 9"/>
          <p:cNvSpPr/>
          <p:nvPr/>
        </p:nvSpPr>
        <p:spPr>
          <a:xfrm>
            <a:off x="6429388" y="428604"/>
            <a:ext cx="714380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1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132</Words>
  <Application>Microsoft Office PowerPoint</Application>
  <PresentationFormat>Presentazione su schermo (4:3)</PresentationFormat>
  <Paragraphs>20</Paragraphs>
  <Slides>4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Tema di Office</vt:lpstr>
      <vt:lpstr>  COSTRUISCO I MIEI STRUMENTI  ATTIVITA’ BAMBINI TRE ANNI SEZIONE “N” INS. SODANO VINCENZA </vt:lpstr>
      <vt:lpstr>COSTRUIRE SEMPLICI STRUMENTI</vt:lpstr>
      <vt:lpstr>COSA OCCORRE PER GLI STRUMENTI</vt:lpstr>
      <vt:lpstr>COSA POSSIAMO CREARE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Cinzia</dc:creator>
  <cp:lastModifiedBy>Roberto</cp:lastModifiedBy>
  <cp:revision>27</cp:revision>
  <dcterms:created xsi:type="dcterms:W3CDTF">2020-06-14T13:40:54Z</dcterms:created>
  <dcterms:modified xsi:type="dcterms:W3CDTF">2020-06-16T15:32:53Z</dcterms:modified>
</cp:coreProperties>
</file>