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1168-09E8-4044-8DD1-845E0E03BB0F}" type="datetimeFigureOut">
              <a:rPr lang="it-IT" smtClean="0"/>
              <a:pPr/>
              <a:t>13/06/2020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FFE5-3AA3-4258-8720-0C9F4FD8C8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002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..Lombrichi coloratissimi..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3600">
                <a:solidFill>
                  <a:srgbClr val="FF0000"/>
                </a:solidFill>
              </a:rPr>
              <a:t>LAVORETTTI CON </a:t>
            </a:r>
            <a:r>
              <a:rPr lang="it-IT" sz="3600" dirty="0">
                <a:solidFill>
                  <a:srgbClr val="FF0000"/>
                </a:solidFill>
              </a:rPr>
              <a:t>LA PASTA COLORATA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6444208" y="5805264"/>
            <a:ext cx="2699792" cy="1052736"/>
          </a:xfrm>
        </p:spPr>
        <p:txBody>
          <a:bodyPr>
            <a:norm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INSEGNANTE:NAPOLITANO MARIA</a:t>
            </a:r>
          </a:p>
          <a:p>
            <a:r>
              <a:rPr lang="it-IT" sz="1400" dirty="0">
                <a:solidFill>
                  <a:schemeClr val="tx1"/>
                </a:solidFill>
              </a:rPr>
              <a:t>SEZIONE:N</a:t>
            </a:r>
          </a:p>
          <a:p>
            <a:r>
              <a:rPr lang="it-IT" sz="1400" dirty="0">
                <a:solidFill>
                  <a:schemeClr val="tx1"/>
                </a:solidFill>
              </a:rPr>
              <a:t>BAMBINI </a:t>
            </a:r>
            <a:r>
              <a:rPr lang="it-IT" sz="1400" dirty="0" err="1">
                <a:solidFill>
                  <a:schemeClr val="tx1"/>
                </a:solidFill>
              </a:rPr>
              <a:t>DI</a:t>
            </a:r>
            <a:r>
              <a:rPr lang="it-IT" sz="1400" dirty="0">
                <a:solidFill>
                  <a:schemeClr val="tx1"/>
                </a:solidFill>
              </a:rPr>
              <a:t> TRE ANNI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1926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876256" y="558924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7757120" y="188640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304256"/>
          </a:xfrm>
        </p:spPr>
        <p:txBody>
          <a:bodyPr>
            <a:normAutofit/>
          </a:bodyPr>
          <a:lstStyle/>
          <a:p>
            <a:r>
              <a:rPr lang="it-IT" dirty="0"/>
              <a:t>Attività utili per la coordinazione occhio-mano per aumentare la soglia di concentrazione nei bimbi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6444208" y="4005064"/>
            <a:ext cx="1285528" cy="128552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Procedimento: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98782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69979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6228184" y="404664"/>
            <a:ext cx="1096888" cy="109688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72816"/>
            <a:ext cx="345638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084168" y="6597352"/>
            <a:ext cx="36004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28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308304" y="638132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780928"/>
            <a:ext cx="1242864" cy="12428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37</Words>
  <Application>Microsoft Office PowerPoint</Application>
  <PresentationFormat>Presentazione su schermo (4:3)</PresentationFormat>
  <Paragraphs>6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..Lombrichi coloratissimi.. LAVORETTTI CON LA PASTA COLORATA</vt:lpstr>
      <vt:lpstr>Attività utili per la coordinazione occhio-mano per aumentare la soglia di concentrazione nei bimbi </vt:lpstr>
      <vt:lpstr>Procedimento: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Roberto</cp:lastModifiedBy>
  <cp:revision>12</cp:revision>
  <dcterms:created xsi:type="dcterms:W3CDTF">2020-06-11T16:34:06Z</dcterms:created>
  <dcterms:modified xsi:type="dcterms:W3CDTF">2020-06-13T07:33:42Z</dcterms:modified>
</cp:coreProperties>
</file>