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E3A-3399-4BD9-BA4F-2C11E8121B87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2681-0F75-472E-B8AD-3974757C88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E3A-3399-4BD9-BA4F-2C11E8121B87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2681-0F75-472E-B8AD-3974757C88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E3A-3399-4BD9-BA4F-2C11E8121B87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2681-0F75-472E-B8AD-3974757C88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E3A-3399-4BD9-BA4F-2C11E8121B87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2681-0F75-472E-B8AD-3974757C88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E3A-3399-4BD9-BA4F-2C11E8121B87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2681-0F75-472E-B8AD-3974757C88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E3A-3399-4BD9-BA4F-2C11E8121B87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2681-0F75-472E-B8AD-3974757C88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E3A-3399-4BD9-BA4F-2C11E8121B87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2681-0F75-472E-B8AD-3974757C88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E3A-3399-4BD9-BA4F-2C11E8121B87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2681-0F75-472E-B8AD-3974757C88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E3A-3399-4BD9-BA4F-2C11E8121B87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2681-0F75-472E-B8AD-3974757C88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E3A-3399-4BD9-BA4F-2C11E8121B87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2681-0F75-472E-B8AD-3974757C88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E3A-3399-4BD9-BA4F-2C11E8121B87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2681-0F75-472E-B8AD-3974757C88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61E3A-3399-4BD9-BA4F-2C11E8121B87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2681-0F75-472E-B8AD-3974757C887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088231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GIOCANDO CON LA PASTA </a:t>
            </a:r>
            <a:r>
              <a:rPr lang="it-IT" dirty="0" err="1" smtClean="0">
                <a:solidFill>
                  <a:srgbClr val="FF0000"/>
                </a:solidFill>
              </a:rPr>
              <a:t>DI</a:t>
            </a:r>
            <a:r>
              <a:rPr lang="it-IT" dirty="0" smtClean="0">
                <a:solidFill>
                  <a:srgbClr val="FF0000"/>
                </a:solidFill>
              </a:rPr>
              <a:t> SALE …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60031" y="2861530"/>
            <a:ext cx="3816425" cy="2420888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tx1"/>
                </a:solidFill>
              </a:rPr>
              <a:t>-</a:t>
            </a:r>
            <a:r>
              <a:rPr lang="it-IT" sz="2000" dirty="0" smtClean="0">
                <a:solidFill>
                  <a:schemeClr val="tx1"/>
                </a:solidFill>
              </a:rPr>
              <a:t>QUESTO GIOCO PERMETTE </a:t>
            </a:r>
            <a:r>
              <a:rPr lang="it-IT" sz="2000" dirty="0" err="1" smtClean="0">
                <a:solidFill>
                  <a:schemeClr val="tx1"/>
                </a:solidFill>
              </a:rPr>
              <a:t>DI</a:t>
            </a:r>
            <a:r>
              <a:rPr lang="it-IT" sz="2000" dirty="0" smtClean="0">
                <a:solidFill>
                  <a:schemeClr val="tx1"/>
                </a:solidFill>
              </a:rPr>
              <a:t>: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smtClean="0">
                <a:solidFill>
                  <a:schemeClr val="tx1"/>
                </a:solidFill>
              </a:rPr>
              <a:t>allenare la motricità fine del bambino. </a:t>
            </a:r>
            <a:r>
              <a:rPr lang="it-IT" sz="2000" dirty="0">
                <a:solidFill>
                  <a:schemeClr val="tx1"/>
                </a:solidFill>
              </a:rPr>
              <a:t>S</a:t>
            </a:r>
            <a:r>
              <a:rPr lang="it-IT" sz="2000" dirty="0" smtClean="0">
                <a:solidFill>
                  <a:schemeClr val="tx1"/>
                </a:solidFill>
              </a:rPr>
              <a:t>viluppare, migliorare la coordinazione mano-occhio, sviluppare la creatività.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4860032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51520" y="1268760"/>
            <a:ext cx="936104" cy="93610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76056" y="587727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932040" y="5301208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INSEGNANTE:NAPOLITANO MARIA</a:t>
            </a:r>
          </a:p>
          <a:p>
            <a:r>
              <a:rPr lang="it-IT" sz="2000" dirty="0" smtClean="0"/>
              <a:t>SEZIONE:N</a:t>
            </a:r>
          </a:p>
          <a:p>
            <a:r>
              <a:rPr lang="it-IT" sz="2000" dirty="0" smtClean="0"/>
              <a:t>BAMBINI </a:t>
            </a:r>
            <a:r>
              <a:rPr lang="it-IT" sz="2000" dirty="0" err="1" smtClean="0"/>
              <a:t>DI</a:t>
            </a:r>
            <a:r>
              <a:rPr lang="it-IT" sz="2000" dirty="0" smtClean="0"/>
              <a:t> TRE ANNI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INGREDIENTI:due bicchieri di sale, due bicchieri di acqua tiepida e 4 di farina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4788024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844824"/>
            <a:ext cx="43559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0" y="404664"/>
            <a:ext cx="683568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MANO DESTRA – MANO SINISTRA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88840"/>
            <a:ext cx="4672222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043608" y="1916832"/>
            <a:ext cx="460851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115616" y="3789040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403648" y="6237312"/>
            <a:ext cx="43204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403648" y="6165304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ACQUA</a:t>
            </a:r>
            <a:endParaRPr lang="it-IT" sz="1050" dirty="0"/>
          </a:p>
        </p:txBody>
      </p:sp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43608" y="1844824"/>
            <a:ext cx="12961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-</a:t>
            </a:r>
            <a:r>
              <a:rPr lang="it-IT" sz="2200" dirty="0" smtClean="0"/>
              <a:t>CON LA PASTA </a:t>
            </a:r>
            <a:r>
              <a:rPr lang="it-IT" sz="2200" dirty="0" err="1" smtClean="0"/>
              <a:t>DI</a:t>
            </a:r>
            <a:r>
              <a:rPr lang="it-IT" sz="2200" dirty="0" smtClean="0"/>
              <a:t> SALE IL BAMBINO Può ALLUNGARE,APPIATTIRE, UNIRE E DIVIDERE.</a:t>
            </a:r>
            <a:br>
              <a:rPr lang="it-IT" sz="2200" dirty="0" smtClean="0"/>
            </a:br>
            <a:r>
              <a:rPr lang="it-IT" sz="2200" dirty="0" smtClean="0"/>
              <a:t>-SPERIMENTARE E SVILUPPARE IL SENSO DEL GUSTO E DELL’OLFATTO.</a:t>
            </a:r>
            <a:br>
              <a:rPr lang="it-IT" sz="2200" dirty="0" smtClean="0"/>
            </a:br>
            <a:endParaRPr lang="it-IT" sz="2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6588224" y="6453336"/>
            <a:ext cx="2555776" cy="404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332656"/>
            <a:ext cx="1043608" cy="1096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1700808"/>
            <a:ext cx="7848872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it-IT" sz="9600" dirty="0" smtClean="0"/>
              <a:t>BIMBI ASPETTO LE VOSTRE FORMINE </a:t>
            </a:r>
            <a:endParaRPr lang="it-IT" sz="9600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68288" y="548680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91</Words>
  <Application>Microsoft Office PowerPoint</Application>
  <PresentationFormat>Presentazione su schermo (4:3)</PresentationFormat>
  <Paragraphs>10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di Office</vt:lpstr>
      <vt:lpstr>GIOCANDO CON LA PASTA DI SALE …</vt:lpstr>
      <vt:lpstr>INGREDIENTI:due bicchieri di sale, due bicchieri di acqua tiepida e 4 di farina</vt:lpstr>
      <vt:lpstr>MANO DESTRA – MANO SINISTRA</vt:lpstr>
      <vt:lpstr>-CON LA PASTA DI SALE IL BAMBINO Può ALLUNGARE,APPIATTIRE, UNIRE E DIVIDERE. -SPERIMENTARE E SVILUPPARE IL SENSO DEL GUSTO E DELL’OLFATTO.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GIOCANDO CON LA PASTA DI SALE …</dc:title>
  <dc:creator>Maria</dc:creator>
  <cp:lastModifiedBy>ROBERTO</cp:lastModifiedBy>
  <cp:revision>9</cp:revision>
  <dcterms:created xsi:type="dcterms:W3CDTF">2020-06-02T21:09:02Z</dcterms:created>
  <dcterms:modified xsi:type="dcterms:W3CDTF">2020-06-03T16:06:03Z</dcterms:modified>
</cp:coreProperties>
</file>