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 autoAdjust="0"/>
    <p:restoredTop sz="94670" autoAdjust="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6FB1C-C01D-4022-8734-97AC59028124}" type="datetimeFigureOut">
              <a:rPr lang="it-IT" smtClean="0"/>
              <a:t>13/06/2020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0C5E-1B6C-426E-813E-3563AEA5ED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9280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6FB1C-C01D-4022-8734-97AC59028124}" type="datetimeFigureOut">
              <a:rPr lang="it-IT" smtClean="0"/>
              <a:t>13/06/2020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0C5E-1B6C-426E-813E-3563AEA5ED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1477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6FB1C-C01D-4022-8734-97AC59028124}" type="datetimeFigureOut">
              <a:rPr lang="it-IT" smtClean="0"/>
              <a:t>13/06/2020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0C5E-1B6C-426E-813E-3563AEA5ED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3621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6FB1C-C01D-4022-8734-97AC59028124}" type="datetimeFigureOut">
              <a:rPr lang="it-IT" smtClean="0"/>
              <a:t>13/06/2020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0C5E-1B6C-426E-813E-3563AEA5ED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2090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6FB1C-C01D-4022-8734-97AC59028124}" type="datetimeFigureOut">
              <a:rPr lang="it-IT" smtClean="0"/>
              <a:t>13/06/2020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0C5E-1B6C-426E-813E-3563AEA5ED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4886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6FB1C-C01D-4022-8734-97AC59028124}" type="datetimeFigureOut">
              <a:rPr lang="it-IT" smtClean="0"/>
              <a:t>13/06/2020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0C5E-1B6C-426E-813E-3563AEA5ED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1728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6FB1C-C01D-4022-8734-97AC59028124}" type="datetimeFigureOut">
              <a:rPr lang="it-IT" smtClean="0"/>
              <a:t>13/06/2020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0C5E-1B6C-426E-813E-3563AEA5ED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3694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6FB1C-C01D-4022-8734-97AC59028124}" type="datetimeFigureOut">
              <a:rPr lang="it-IT" smtClean="0"/>
              <a:t>13/06/2020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0C5E-1B6C-426E-813E-3563AEA5ED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5282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6FB1C-C01D-4022-8734-97AC59028124}" type="datetimeFigureOut">
              <a:rPr lang="it-IT" smtClean="0"/>
              <a:t>13/06/2020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0C5E-1B6C-426E-813E-3563AEA5ED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597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6FB1C-C01D-4022-8734-97AC59028124}" type="datetimeFigureOut">
              <a:rPr lang="it-IT" smtClean="0"/>
              <a:t>13/06/2020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0C5E-1B6C-426E-813E-3563AEA5ED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9872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6FB1C-C01D-4022-8734-97AC59028124}" type="datetimeFigureOut">
              <a:rPr lang="it-IT" smtClean="0"/>
              <a:t>13/06/2020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70C5E-1B6C-426E-813E-3563AEA5ED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4813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6FB1C-C01D-4022-8734-97AC59028124}" type="datetimeFigureOut">
              <a:rPr lang="it-IT" smtClean="0"/>
              <a:t>13/06/2020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70C5E-1B6C-426E-813E-3563AEA5ED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7961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p4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5" Type="http://schemas.microsoft.com/office/2007/relationships/media" Target="../media/media5.mp4"/><Relationship Id="rId10" Type="http://schemas.openxmlformats.org/officeDocument/2006/relationships/image" Target="../media/image7.png"/><Relationship Id="rId4" Type="http://schemas.openxmlformats.org/officeDocument/2006/relationships/video" Target="../media/media4.mp4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56792"/>
            <a:ext cx="7240426" cy="4078772"/>
          </a:xfrm>
        </p:spPr>
      </p:pic>
      <p:sp>
        <p:nvSpPr>
          <p:cNvPr id="8" name="Rettangolo 7"/>
          <p:cNvSpPr/>
          <p:nvPr/>
        </p:nvSpPr>
        <p:spPr>
          <a:xfrm>
            <a:off x="1151620" y="188640"/>
            <a:ext cx="68407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spc="30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II CIRCOLO - plesso F.G. Siciliano</a:t>
            </a:r>
            <a:br>
              <a:rPr lang="it-IT" sz="2000" b="1" spc="30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it-IT" sz="3600" b="1" spc="30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Sole e Luna</a:t>
            </a:r>
            <a:br>
              <a:rPr lang="it-IT" sz="2000" b="1" spc="30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it-IT" sz="2000" b="1" spc="30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 cura di Palladino Concetta</a:t>
            </a:r>
            <a:br>
              <a:rPr lang="it-IT" sz="2000" b="1" spc="30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it-IT" sz="2000" b="1" spc="30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123728" y="5767426"/>
            <a:ext cx="5233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tabLst>
                <a:tab pos="984250" algn="l"/>
              </a:tabLst>
            </a:pPr>
            <a:r>
              <a:rPr lang="it-IT" b="1" spc="60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Sez</a:t>
            </a:r>
            <a:r>
              <a:rPr lang="it-IT" b="1" spc="60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L </a:t>
            </a:r>
            <a:r>
              <a:rPr lang="it-IT" b="1" spc="60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Ins</a:t>
            </a:r>
            <a:r>
              <a:rPr lang="it-IT" b="1" spc="60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  Palladino Concetta</a:t>
            </a:r>
            <a:br>
              <a:rPr lang="it-IT" b="1" spc="60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it-IT" b="1" spc="60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Ins</a:t>
            </a:r>
            <a:r>
              <a:rPr lang="it-IT" b="1" spc="60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  </a:t>
            </a:r>
            <a:r>
              <a:rPr lang="it-IT" b="1" spc="60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Improta</a:t>
            </a:r>
            <a:r>
              <a:rPr lang="it-IT" b="1" spc="60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Annamaria</a:t>
            </a:r>
          </a:p>
        </p:txBody>
      </p:sp>
    </p:spTree>
    <p:extLst>
      <p:ext uri="{BB962C8B-B14F-4D97-AF65-F5344CB8AC3E}">
        <p14:creationId xmlns:p14="http://schemas.microsoft.com/office/powerpoint/2010/main" val="2588727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00607_20234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59632" y="2770664"/>
            <a:ext cx="1360236" cy="1360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FF0000">
                <a:alpha val="65000"/>
              </a:srgbClr>
            </a:outerShdw>
          </a:effectLst>
        </p:spPr>
      </p:pic>
      <p:sp>
        <p:nvSpPr>
          <p:cNvPr id="3" name="CasellaDiTesto 2"/>
          <p:cNvSpPr txBox="1"/>
          <p:nvPr/>
        </p:nvSpPr>
        <p:spPr>
          <a:xfrm rot="20306339">
            <a:off x="-238119" y="642140"/>
            <a:ext cx="5040560" cy="646331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spc="30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Ascolta</a:t>
            </a:r>
            <a:r>
              <a:rPr lang="en-US" sz="3600" b="1" spc="30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e </a:t>
            </a:r>
            <a:r>
              <a:rPr lang="en-US" sz="3600" b="1" spc="30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memorizza</a:t>
            </a:r>
            <a:endParaRPr lang="it-IT" sz="3600" b="1" spc="30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483">
            <a:off x="4020617" y="241942"/>
            <a:ext cx="4800527" cy="6417681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247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00612_02253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020272" y="4581128"/>
            <a:ext cx="1126480" cy="1126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FF0000">
                <a:alpha val="65000"/>
              </a:srgbClr>
            </a:outerShdw>
          </a:effec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7022">
            <a:off x="830540" y="1138268"/>
            <a:ext cx="5743667" cy="4296355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5" name="CasellaDiTesto 4"/>
          <p:cNvSpPr txBox="1"/>
          <p:nvPr/>
        </p:nvSpPr>
        <p:spPr>
          <a:xfrm>
            <a:off x="251520" y="153506"/>
            <a:ext cx="5832648" cy="646331"/>
          </a:xfrm>
          <a:prstGeom prst="rect">
            <a:avLst/>
          </a:prstGeom>
          <a:noFill/>
          <a:effectLst>
            <a:outerShdw blurRad="50800" dist="38100" dir="8100000" algn="tr" rotWithShape="0">
              <a:srgbClr val="FF0000">
                <a:alpha val="4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spc="30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Realizza</a:t>
            </a:r>
            <a:r>
              <a:rPr lang="en-US" sz="3600" b="1" spc="30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un bel sole</a:t>
            </a:r>
            <a:endParaRPr lang="it-IT" sz="3600" b="1" spc="30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436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_20200612_02342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9512" y="116632"/>
            <a:ext cx="3264363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VID_20200612_024047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36096" y="2060848"/>
            <a:ext cx="3492000" cy="261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VID_20200612_030130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1520" y="3933056"/>
            <a:ext cx="3264000" cy="24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Freccia a sinistra 4"/>
          <p:cNvSpPr/>
          <p:nvPr/>
        </p:nvSpPr>
        <p:spPr>
          <a:xfrm rot="20891915">
            <a:off x="3592786" y="620226"/>
            <a:ext cx="2102444" cy="1224136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PRIMO</a:t>
            </a:r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STEP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8" name="Freccia a destra 7"/>
          <p:cNvSpPr/>
          <p:nvPr/>
        </p:nvSpPr>
        <p:spPr>
          <a:xfrm rot="568398">
            <a:off x="3247303" y="2945597"/>
            <a:ext cx="2102400" cy="12240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SECONDO STEP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1" name="Freccia a sinistra 10"/>
          <p:cNvSpPr/>
          <p:nvPr/>
        </p:nvSpPr>
        <p:spPr>
          <a:xfrm rot="21168929">
            <a:off x="3848199" y="5030392"/>
            <a:ext cx="2102400" cy="1224000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TERZO STEP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062596" y="6042502"/>
            <a:ext cx="410020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spc="300" dirty="0" err="1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Aspetto</a:t>
            </a:r>
            <a:r>
              <a:rPr lang="en-US" sz="1050" b="1" i="1" spc="30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en-US" b="1" i="1" spc="30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le </a:t>
            </a:r>
            <a:r>
              <a:rPr lang="en-US" b="1" i="1" spc="300" dirty="0" err="1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foto</a:t>
            </a:r>
            <a:r>
              <a:rPr lang="en-US" b="1" i="1" spc="30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en-US" b="1" i="1" spc="300" dirty="0" err="1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dei</a:t>
            </a:r>
            <a:r>
              <a:rPr lang="en-US" b="1" i="1" spc="30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en-US" b="1" i="1" spc="300" dirty="0" err="1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vostri</a:t>
            </a:r>
            <a:r>
              <a:rPr lang="en-US" b="1" i="1" spc="30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en-US" b="1" i="1" spc="300" dirty="0" err="1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lavori</a:t>
            </a:r>
            <a:r>
              <a:rPr lang="en-US" b="1" i="1" spc="30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 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5669667" y="116632"/>
            <a:ext cx="3465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spc="30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Un </a:t>
            </a:r>
            <a:r>
              <a:rPr lang="en-US" b="1" i="1" spc="300" dirty="0" err="1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grosso</a:t>
            </a:r>
            <a:r>
              <a:rPr lang="en-US" b="1" i="1" spc="30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en-US" b="1" i="1" spc="300" dirty="0" err="1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abbraccio</a:t>
            </a:r>
            <a:r>
              <a:rPr lang="en-US" b="1" i="1" spc="30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</a:t>
            </a:r>
          </a:p>
          <a:p>
            <a:r>
              <a:rPr lang="en-US" b="1" i="1" spc="30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e </a:t>
            </a:r>
            <a:r>
              <a:rPr lang="en-US" b="1" i="1" spc="300" dirty="0" err="1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buon</a:t>
            </a:r>
            <a:r>
              <a:rPr lang="en-US" b="1" i="1" spc="30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divertimento!!!</a:t>
            </a:r>
          </a:p>
        </p:txBody>
      </p:sp>
    </p:spTree>
    <p:extLst>
      <p:ext uri="{BB962C8B-B14F-4D97-AF65-F5344CB8AC3E}">
        <p14:creationId xmlns:p14="http://schemas.microsoft.com/office/powerpoint/2010/main" val="30879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57</Words>
  <Application>Microsoft Office PowerPoint</Application>
  <PresentationFormat>Presentazione su schermo (4:3)</PresentationFormat>
  <Paragraphs>10</Paragraphs>
  <Slides>4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8" baseType="lpstr">
      <vt:lpstr>Arial</vt:lpstr>
      <vt:lpstr>Calibri</vt:lpstr>
      <vt:lpstr>Constantia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Elena</dc:creator>
  <cp:lastModifiedBy>Roberto</cp:lastModifiedBy>
  <cp:revision>11</cp:revision>
  <dcterms:created xsi:type="dcterms:W3CDTF">2020-06-12T09:15:19Z</dcterms:created>
  <dcterms:modified xsi:type="dcterms:W3CDTF">2020-06-13T07:37:14Z</dcterms:modified>
</cp:coreProperties>
</file>