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30/05/2020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Gli amici del prato 2</a:t>
            </a:r>
            <a:r>
              <a:rPr lang="it-IT" sz="49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E’ bello essere amici</a:t>
            </a:r>
            <a:endParaRPr lang="it-IT" dirty="0"/>
          </a:p>
        </p:txBody>
      </p:sp>
      <p:pic>
        <p:nvPicPr>
          <p:cNvPr id="4" name="20200530_1705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6073" y="983674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6627"/>
            <a:ext cx="3946818" cy="295228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3607"/>
          <a:stretch/>
        </p:blipFill>
        <p:spPr>
          <a:xfrm>
            <a:off x="6864928" y="1444833"/>
            <a:ext cx="4488872" cy="32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13169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E ora divertitevi a creare una chiocciola ed un ragnetto</a:t>
            </a:r>
            <a:endParaRPr lang="it-IT" sz="2800" dirty="0"/>
          </a:p>
        </p:txBody>
      </p:sp>
      <p:pic>
        <p:nvPicPr>
          <p:cNvPr id="4" name="20200530_174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928" y="235744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4040" r="10853" b="66061"/>
          <a:stretch/>
        </p:blipFill>
        <p:spPr>
          <a:xfrm>
            <a:off x="871362" y="1650409"/>
            <a:ext cx="1443891" cy="100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22626" r="2593" b="38182"/>
          <a:stretch/>
        </p:blipFill>
        <p:spPr>
          <a:xfrm>
            <a:off x="871362" y="3250567"/>
            <a:ext cx="1464127" cy="108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30" y="1738314"/>
            <a:ext cx="1443825" cy="108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58" y="1745674"/>
            <a:ext cx="1443825" cy="108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8" y="3250567"/>
            <a:ext cx="1443827" cy="108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59" y="3250567"/>
            <a:ext cx="1443825" cy="108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87" y="4755460"/>
            <a:ext cx="1443825" cy="108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4" y="1745674"/>
            <a:ext cx="1443825" cy="108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4" y="3167311"/>
            <a:ext cx="1443825" cy="108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3" y="4755460"/>
            <a:ext cx="1443825" cy="108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8" t="4923" r="11466" b="47897"/>
          <a:stretch/>
        </p:blipFill>
        <p:spPr>
          <a:xfrm>
            <a:off x="871362" y="4755460"/>
            <a:ext cx="1420125" cy="1548000"/>
          </a:xfrm>
          <a:prstGeom prst="rect">
            <a:avLst/>
          </a:prstGeom>
        </p:spPr>
      </p:pic>
      <p:sp>
        <p:nvSpPr>
          <p:cNvPr id="18" name="Titolo 1"/>
          <p:cNvSpPr txBox="1">
            <a:spLocks/>
          </p:cNvSpPr>
          <p:nvPr/>
        </p:nvSpPr>
        <p:spPr>
          <a:xfrm>
            <a:off x="4396739" y="6199346"/>
            <a:ext cx="3398520" cy="77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 smtClean="0"/>
              <a:t>Buon lavoro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989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51</Words>
  <Application>Microsoft Office PowerPoint</Application>
  <PresentationFormat>Widescreen</PresentationFormat>
  <Paragraphs>4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II CIRCOLO - plesso F.G. Siciliano Gli amici del prato 2  a cura di Palladino Concetta    sez L ins. Palladino Concetta ins. Improta Annamaria</vt:lpstr>
      <vt:lpstr>E’ bello essere amici</vt:lpstr>
      <vt:lpstr>E ora divertitevi a creare una chiocciola ed un ragnetto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28</cp:revision>
  <cp:lastPrinted>2020-05-27T18:27:40Z</cp:lastPrinted>
  <dcterms:created xsi:type="dcterms:W3CDTF">2020-05-05T11:21:47Z</dcterms:created>
  <dcterms:modified xsi:type="dcterms:W3CDTF">2020-05-30T17:59:14Z</dcterms:modified>
</cp:coreProperties>
</file>