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3B1D-280D-4AFE-AA79-C5C28D033DB8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7261-2962-4747-B19A-BF26039EF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72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3B1D-280D-4AFE-AA79-C5C28D033DB8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7261-2962-4747-B19A-BF26039EF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9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3B1D-280D-4AFE-AA79-C5C28D033DB8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7261-2962-4747-B19A-BF26039EF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50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3B1D-280D-4AFE-AA79-C5C28D033DB8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7261-2962-4747-B19A-BF26039EF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84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3B1D-280D-4AFE-AA79-C5C28D033DB8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7261-2962-4747-B19A-BF26039EF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56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3B1D-280D-4AFE-AA79-C5C28D033DB8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7261-2962-4747-B19A-BF26039EF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419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3B1D-280D-4AFE-AA79-C5C28D033DB8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7261-2962-4747-B19A-BF26039EF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11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3B1D-280D-4AFE-AA79-C5C28D033DB8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7261-2962-4747-B19A-BF26039EF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43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3B1D-280D-4AFE-AA79-C5C28D033DB8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7261-2962-4747-B19A-BF26039EF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91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3B1D-280D-4AFE-AA79-C5C28D033DB8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7261-2962-4747-B19A-BF26039EF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1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3B1D-280D-4AFE-AA79-C5C28D033DB8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7261-2962-4747-B19A-BF26039EF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48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E3B1D-280D-4AFE-AA79-C5C28D033DB8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D7261-2962-4747-B19A-BF26039EF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54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5577840"/>
            <a:ext cx="9144000" cy="1058090"/>
          </a:xfrm>
        </p:spPr>
        <p:txBody>
          <a:bodyPr>
            <a:normAutofit fontScale="92500" lnSpcReduction="20000"/>
          </a:bodyPr>
          <a:lstStyle/>
          <a:p>
            <a:r>
              <a:rPr lang="it-IT" b="1" spc="-150" dirty="0">
                <a:solidFill>
                  <a:srgbClr val="FF6600"/>
                </a:solidFill>
              </a:rPr>
              <a:t>SEZ.  L  PLESSO « FRA’ SICILIANO»</a:t>
            </a:r>
          </a:p>
          <a:p>
            <a:r>
              <a:rPr lang="it-IT" b="1" spc="-150" dirty="0">
                <a:solidFill>
                  <a:srgbClr val="FF6600"/>
                </a:solidFill>
              </a:rPr>
              <a:t>INSEGNANTI: ANNA MARIA IMPROTA – CONCETTA PALLADINO</a:t>
            </a:r>
          </a:p>
          <a:p>
            <a:pPr algn="r"/>
            <a:r>
              <a:rPr lang="it-IT" b="1" spc="-150" dirty="0">
                <a:solidFill>
                  <a:srgbClr val="FF6600"/>
                </a:solidFill>
              </a:rPr>
              <a:t>A cura dell’insegnante Anna Maria Improta</a:t>
            </a:r>
          </a:p>
          <a:p>
            <a:endParaRPr lang="it-IT" b="1" dirty="0" smtClean="0">
              <a:solidFill>
                <a:srgbClr val="FF6600"/>
              </a:solidFill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94" y="548640"/>
            <a:ext cx="7276011" cy="49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5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7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Ascolta e memorizza</a:t>
            </a:r>
            <a:endParaRPr lang="it-IT" sz="7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93" r="2651" b="10767"/>
          <a:stretch/>
        </p:blipFill>
        <p:spPr>
          <a:xfrm>
            <a:off x="6296298" y="1965008"/>
            <a:ext cx="4023360" cy="4351338"/>
          </a:xfrm>
        </p:spPr>
      </p:pic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91394" y="3174025"/>
            <a:ext cx="1619794" cy="1606981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>
            <a:off x="3657600" y="1965008"/>
            <a:ext cx="248194" cy="582249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9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03966" y="365125"/>
            <a:ext cx="5952580" cy="1325563"/>
          </a:xfrm>
        </p:spPr>
        <p:txBody>
          <a:bodyPr/>
          <a:lstStyle/>
          <a:p>
            <a:pPr algn="ctr"/>
            <a:r>
              <a:rPr lang="it-IT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Buon lavoro</a:t>
            </a:r>
            <a:endParaRPr lang="it-IT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06" y="2129246"/>
            <a:ext cx="2118905" cy="455893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6" y="2129246"/>
            <a:ext cx="2059305" cy="454587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16" y="2129246"/>
            <a:ext cx="2137683" cy="453281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304" y="2129245"/>
            <a:ext cx="2046242" cy="453281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2155370"/>
            <a:ext cx="1880782" cy="4352720"/>
          </a:xfrm>
          <a:prstGeom prst="rect">
            <a:avLst/>
          </a:prstGeom>
        </p:spPr>
      </p:pic>
      <p:sp>
        <p:nvSpPr>
          <p:cNvPr id="8" name="Cuore 7"/>
          <p:cNvSpPr/>
          <p:nvPr/>
        </p:nvSpPr>
        <p:spPr>
          <a:xfrm>
            <a:off x="10162903" y="770709"/>
            <a:ext cx="365760" cy="431074"/>
          </a:xfrm>
          <a:prstGeom prst="hear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47624" y="600891"/>
            <a:ext cx="1153748" cy="108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2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28</Words>
  <Application>Microsoft Office PowerPoint</Application>
  <PresentationFormat>Widescreen</PresentationFormat>
  <Paragraphs>5</Paragraphs>
  <Slides>3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Ascolta e memorizza</vt:lpstr>
      <vt:lpstr>Buon lavoro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Improta</dc:creator>
  <cp:lastModifiedBy>ROBERTO</cp:lastModifiedBy>
  <cp:revision>4</cp:revision>
  <dcterms:created xsi:type="dcterms:W3CDTF">2020-06-03T07:24:54Z</dcterms:created>
  <dcterms:modified xsi:type="dcterms:W3CDTF">2020-06-03T16:12:05Z</dcterms:modified>
</cp:coreProperties>
</file>