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63DA-74C5-4DD7-9E04-7718F8CF42D1}" type="datetimeFigureOut">
              <a:rPr lang="it-IT" smtClean="0"/>
              <a:t>13/06/2020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200E-A2B4-4FC3-A2BD-A5EA43F2E8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5209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63DA-74C5-4DD7-9E04-7718F8CF42D1}" type="datetimeFigureOut">
              <a:rPr lang="it-IT" smtClean="0"/>
              <a:t>13/06/2020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200E-A2B4-4FC3-A2BD-A5EA43F2E8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4218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63DA-74C5-4DD7-9E04-7718F8CF42D1}" type="datetimeFigureOut">
              <a:rPr lang="it-IT" smtClean="0"/>
              <a:t>13/06/2020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200E-A2B4-4FC3-A2BD-A5EA43F2E8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1502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63DA-74C5-4DD7-9E04-7718F8CF42D1}" type="datetimeFigureOut">
              <a:rPr lang="it-IT" smtClean="0"/>
              <a:t>13/06/2020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200E-A2B4-4FC3-A2BD-A5EA43F2E8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1387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63DA-74C5-4DD7-9E04-7718F8CF42D1}" type="datetimeFigureOut">
              <a:rPr lang="it-IT" smtClean="0"/>
              <a:t>13/06/2020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200E-A2B4-4FC3-A2BD-A5EA43F2E8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5068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63DA-74C5-4DD7-9E04-7718F8CF42D1}" type="datetimeFigureOut">
              <a:rPr lang="it-IT" smtClean="0"/>
              <a:t>13/06/2020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200E-A2B4-4FC3-A2BD-A5EA43F2E8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040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63DA-74C5-4DD7-9E04-7718F8CF42D1}" type="datetimeFigureOut">
              <a:rPr lang="it-IT" smtClean="0"/>
              <a:t>13/06/2020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200E-A2B4-4FC3-A2BD-A5EA43F2E8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11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63DA-74C5-4DD7-9E04-7718F8CF42D1}" type="datetimeFigureOut">
              <a:rPr lang="it-IT" smtClean="0"/>
              <a:t>13/06/2020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200E-A2B4-4FC3-A2BD-A5EA43F2E8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1146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63DA-74C5-4DD7-9E04-7718F8CF42D1}" type="datetimeFigureOut">
              <a:rPr lang="it-IT" smtClean="0"/>
              <a:t>13/06/2020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200E-A2B4-4FC3-A2BD-A5EA43F2E8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9520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63DA-74C5-4DD7-9E04-7718F8CF42D1}" type="datetimeFigureOut">
              <a:rPr lang="it-IT" smtClean="0"/>
              <a:t>13/06/2020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200E-A2B4-4FC3-A2BD-A5EA43F2E8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019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63DA-74C5-4DD7-9E04-7718F8CF42D1}" type="datetimeFigureOut">
              <a:rPr lang="it-IT" smtClean="0"/>
              <a:t>13/06/2020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200E-A2B4-4FC3-A2BD-A5EA43F2E8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265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D63DA-74C5-4DD7-9E04-7718F8CF42D1}" type="datetimeFigureOut">
              <a:rPr lang="it-IT" smtClean="0"/>
              <a:t>13/06/2020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A200E-A2B4-4FC3-A2BD-A5EA43F2E8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8450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3.m4a"/><Relationship Id="rId7" Type="http://schemas.openxmlformats.org/officeDocument/2006/relationships/image" Target="../media/image5.jp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6.m4a"/><Relationship Id="rId7" Type="http://schemas.openxmlformats.org/officeDocument/2006/relationships/image" Target="../media/image9.png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6" Type="http://schemas.openxmlformats.org/officeDocument/2006/relationships/image" Target="../media/image8.jp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6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365760"/>
            <a:ext cx="9144000" cy="2050869"/>
          </a:xfrm>
        </p:spPr>
        <p:txBody>
          <a:bodyPr>
            <a:noAutofit/>
          </a:bodyPr>
          <a:lstStyle/>
          <a:p>
            <a:r>
              <a:rPr lang="it-IT" sz="66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r>
              <a:rPr lang="it-IT" sz="6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it-IT" sz="6600" dirty="0">
                <a:solidFill>
                  <a:srgbClr val="FF66C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colori</a:t>
            </a:r>
            <a:r>
              <a:rPr lang="it-IT" sz="6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it-IT" sz="660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delle </a:t>
            </a:r>
            <a:br>
              <a:rPr lang="it-IT" sz="66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it-IT" sz="6600" dirty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emozioni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5486400"/>
            <a:ext cx="9144000" cy="1201782"/>
          </a:xfrm>
        </p:spPr>
        <p:txBody>
          <a:bodyPr>
            <a:normAutofit fontScale="92500" lnSpcReduction="10000"/>
          </a:bodyPr>
          <a:lstStyle/>
          <a:p>
            <a:r>
              <a:rPr lang="it-IT" b="1" i="1" spc="-150" dirty="0">
                <a:solidFill>
                  <a:srgbClr val="00B0F0"/>
                </a:solidFill>
                <a:latin typeface="Aharoni" panose="02010803020104030203" pitchFamily="2" charset="-79"/>
                <a:ea typeface="BatangChe" panose="02030609000101010101" pitchFamily="49" charset="-127"/>
                <a:cs typeface="Aharoni" panose="02010803020104030203" pitchFamily="2" charset="-79"/>
              </a:rPr>
              <a:t>SEZ.  L  PLESSO « FRA’ SICILIANO»</a:t>
            </a:r>
          </a:p>
          <a:p>
            <a:r>
              <a:rPr lang="it-IT" b="1" i="1" spc="-150" dirty="0">
                <a:solidFill>
                  <a:srgbClr val="00B0F0"/>
                </a:solidFill>
                <a:latin typeface="Aharoni" panose="02010803020104030203" pitchFamily="2" charset="-79"/>
                <a:ea typeface="BatangChe" panose="02030609000101010101" pitchFamily="49" charset="-127"/>
                <a:cs typeface="Aharoni" panose="02010803020104030203" pitchFamily="2" charset="-79"/>
              </a:rPr>
              <a:t>INSEGNANTI: ANNA MARIA IMPROTA – CONCETTA PALLADINO</a:t>
            </a:r>
          </a:p>
          <a:p>
            <a:pPr algn="r"/>
            <a:r>
              <a:rPr lang="it-IT" b="1" i="1" spc="-150" dirty="0">
                <a:solidFill>
                  <a:srgbClr val="00B0F0"/>
                </a:solidFill>
                <a:latin typeface="Aharoni" panose="02010803020104030203" pitchFamily="2" charset="-79"/>
                <a:ea typeface="BatangChe" panose="02030609000101010101" pitchFamily="49" charset="-127"/>
                <a:cs typeface="Aharoni" panose="02010803020104030203" pitchFamily="2" charset="-79"/>
              </a:rPr>
              <a:t>A CURA DELL’INSEGNANTE ANNA MARIA IMPROTA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" t="2476" r="741" b="27619"/>
          <a:stretch/>
        </p:blipFill>
        <p:spPr>
          <a:xfrm>
            <a:off x="4286794" y="2534196"/>
            <a:ext cx="3618411" cy="2534194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5564777" y="3422469"/>
            <a:ext cx="1110343" cy="73152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0648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egnaposto contenuto 17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2" t="7731" r="10900" b="3193"/>
          <a:stretch/>
        </p:blipFill>
        <p:spPr>
          <a:xfrm rot="10800000">
            <a:off x="6096000" y="2351313"/>
            <a:ext cx="4861560" cy="3762101"/>
          </a:xfrm>
        </p:spPr>
      </p:pic>
      <p:sp>
        <p:nvSpPr>
          <p:cNvPr id="17" name="Segnaposto contenuto 16"/>
          <p:cNvSpPr>
            <a:spLocks noGrp="1"/>
          </p:cNvSpPr>
          <p:nvPr>
            <p:ph sz="half" idx="1"/>
          </p:nvPr>
        </p:nvSpPr>
        <p:spPr>
          <a:xfrm>
            <a:off x="838200" y="2690949"/>
            <a:ext cx="5181600" cy="4036422"/>
          </a:xfrm>
        </p:spPr>
        <p:txBody>
          <a:bodyPr/>
          <a:lstStyle/>
          <a:p>
            <a:pPr marL="0" indent="0" algn="ctr">
              <a:buNone/>
            </a:pPr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Occorrente:</a:t>
            </a:r>
          </a:p>
          <a:p>
            <a:pPr algn="ctr"/>
            <a:r>
              <a:rPr lang="it-IT" sz="2400" dirty="0">
                <a:solidFill>
                  <a:srgbClr val="00B0F0"/>
                </a:solidFill>
              </a:rPr>
              <a:t>1 cartoncino bianco</a:t>
            </a:r>
          </a:p>
          <a:p>
            <a:pPr algn="ctr"/>
            <a:r>
              <a:rPr lang="it-IT" sz="2400" dirty="0">
                <a:solidFill>
                  <a:srgbClr val="00B0F0"/>
                </a:solidFill>
              </a:rPr>
              <a:t>Forbici</a:t>
            </a:r>
          </a:p>
          <a:p>
            <a:pPr algn="ctr"/>
            <a:r>
              <a:rPr lang="it-IT" sz="2400" dirty="0">
                <a:solidFill>
                  <a:srgbClr val="00B0F0"/>
                </a:solidFill>
              </a:rPr>
              <a:t>Scotch</a:t>
            </a:r>
          </a:p>
          <a:p>
            <a:pPr algn="ctr"/>
            <a:r>
              <a:rPr lang="it-IT" sz="2400" dirty="0">
                <a:solidFill>
                  <a:srgbClr val="00B0F0"/>
                </a:solidFill>
              </a:rPr>
              <a:t>Matita</a:t>
            </a:r>
          </a:p>
          <a:p>
            <a:pPr algn="ctr"/>
            <a:r>
              <a:rPr lang="it-IT" sz="2400" dirty="0">
                <a:solidFill>
                  <a:srgbClr val="00B0F0"/>
                </a:solidFill>
              </a:rPr>
              <a:t>Pastelli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19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28755" y="714715"/>
            <a:ext cx="1497874" cy="130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8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4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hatsApp Video 2020-06-12 at 11.43.36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rot="16200000">
            <a:off x="1594758" y="1568630"/>
            <a:ext cx="3331032" cy="4844143"/>
          </a:xfrm>
          <a:prstGeom prst="rect">
            <a:avLst/>
          </a:prstGeom>
        </p:spPr>
      </p:pic>
      <p:pic>
        <p:nvPicPr>
          <p:cNvPr id="8" name="Segnaposto contenuto 7"/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73684" y="1476101"/>
            <a:ext cx="3331034" cy="5029199"/>
          </a:xfrm>
        </p:spPr>
      </p:pic>
      <p:pic>
        <p:nvPicPr>
          <p:cNvPr id="10" name="Segnale acust. registr.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499463" y="483326"/>
            <a:ext cx="1397725" cy="141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66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09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contenuto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78092" y="1525821"/>
            <a:ext cx="3605353" cy="4838315"/>
          </a:xfrm>
        </p:spPr>
      </p:pic>
      <p:pic>
        <p:nvPicPr>
          <p:cNvPr id="7" name="Segnaposto contenuto 6"/>
          <p:cNvPicPr>
            <a:picLocks noGrp="1" noChangeAspect="1"/>
          </p:cNvPicPr>
          <p:nvPr>
            <p:ph sz="half"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0" b="5420"/>
          <a:stretch/>
        </p:blipFill>
        <p:spPr>
          <a:xfrm rot="16200000">
            <a:off x="1534885" y="1600195"/>
            <a:ext cx="3605351" cy="4689570"/>
          </a:xfrm>
        </p:spPr>
      </p:pic>
      <p:pic>
        <p:nvPicPr>
          <p:cNvPr id="9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47211" y="431074"/>
            <a:ext cx="1345475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36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9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contenuto 7"/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28405" y="1855511"/>
            <a:ext cx="3581700" cy="4672852"/>
          </a:xfrm>
        </p:spPr>
      </p:pic>
      <p:pic>
        <p:nvPicPr>
          <p:cNvPr id="7" name="WhatsApp Video 2020-06-12 at 11.43.36 (3)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t="10580" r="-634"/>
          <a:stretch/>
        </p:blipFill>
        <p:spPr>
          <a:xfrm rot="5400000" flipH="1">
            <a:off x="1508996" y="1966194"/>
            <a:ext cx="3581696" cy="4451489"/>
          </a:xfrm>
        </p:spPr>
      </p:pic>
      <p:pic>
        <p:nvPicPr>
          <p:cNvPr id="9" name="Segnale acust. registr.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99016" y="757646"/>
            <a:ext cx="1449977" cy="122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25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06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37</Words>
  <Application>Microsoft Office PowerPoint</Application>
  <PresentationFormat>Widescreen</PresentationFormat>
  <Paragraphs>10</Paragraphs>
  <Slides>5</Slides>
  <Notes>0</Notes>
  <HiddenSlides>0</HiddenSlides>
  <MMClips>6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Aharoni</vt:lpstr>
      <vt:lpstr>Arial</vt:lpstr>
      <vt:lpstr>Calibri</vt:lpstr>
      <vt:lpstr>Calibri Light</vt:lpstr>
      <vt:lpstr>Tema di Office</vt:lpstr>
      <vt:lpstr>I colori delle  emozioni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colori delle  emozioni</dc:title>
  <dc:creator>Improta</dc:creator>
  <cp:lastModifiedBy>Roberto</cp:lastModifiedBy>
  <cp:revision>4</cp:revision>
  <dcterms:created xsi:type="dcterms:W3CDTF">2020-06-12T10:00:53Z</dcterms:created>
  <dcterms:modified xsi:type="dcterms:W3CDTF">2020-06-13T07:35:40Z</dcterms:modified>
</cp:coreProperties>
</file>