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23061-4DCA-4E7F-8E9E-F37685C1D4EF}" type="datetimeFigureOut">
              <a:rPr lang="it-IT" smtClean="0"/>
              <a:t>29/05/2020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A12A-C88F-4A3F-8A21-0439A5F117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1406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23061-4DCA-4E7F-8E9E-F37685C1D4EF}" type="datetimeFigureOut">
              <a:rPr lang="it-IT" smtClean="0"/>
              <a:t>29/05/2020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A12A-C88F-4A3F-8A21-0439A5F117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6268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23061-4DCA-4E7F-8E9E-F37685C1D4EF}" type="datetimeFigureOut">
              <a:rPr lang="it-IT" smtClean="0"/>
              <a:t>29/05/2020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A12A-C88F-4A3F-8A21-0439A5F117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8693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23061-4DCA-4E7F-8E9E-F37685C1D4EF}" type="datetimeFigureOut">
              <a:rPr lang="it-IT" smtClean="0"/>
              <a:t>29/05/2020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A12A-C88F-4A3F-8A21-0439A5F117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8770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23061-4DCA-4E7F-8E9E-F37685C1D4EF}" type="datetimeFigureOut">
              <a:rPr lang="it-IT" smtClean="0"/>
              <a:t>29/05/2020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A12A-C88F-4A3F-8A21-0439A5F117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325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23061-4DCA-4E7F-8E9E-F37685C1D4EF}" type="datetimeFigureOut">
              <a:rPr lang="it-IT" smtClean="0"/>
              <a:t>29/05/2020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A12A-C88F-4A3F-8A21-0439A5F117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7219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23061-4DCA-4E7F-8E9E-F37685C1D4EF}" type="datetimeFigureOut">
              <a:rPr lang="it-IT" smtClean="0"/>
              <a:t>29/05/2020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A12A-C88F-4A3F-8A21-0439A5F117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361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23061-4DCA-4E7F-8E9E-F37685C1D4EF}" type="datetimeFigureOut">
              <a:rPr lang="it-IT" smtClean="0"/>
              <a:t>29/05/2020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A12A-C88F-4A3F-8A21-0439A5F117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7361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23061-4DCA-4E7F-8E9E-F37685C1D4EF}" type="datetimeFigureOut">
              <a:rPr lang="it-IT" smtClean="0"/>
              <a:t>29/05/2020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A12A-C88F-4A3F-8A21-0439A5F117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854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23061-4DCA-4E7F-8E9E-F37685C1D4EF}" type="datetimeFigureOut">
              <a:rPr lang="it-IT" smtClean="0"/>
              <a:t>29/05/2020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A12A-C88F-4A3F-8A21-0439A5F117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5769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23061-4DCA-4E7F-8E9E-F37685C1D4EF}" type="datetimeFigureOut">
              <a:rPr lang="it-IT" smtClean="0"/>
              <a:t>29/05/2020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A12A-C88F-4A3F-8A21-0439A5F117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4659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C23061-4DCA-4E7F-8E9E-F37685C1D4EF}" type="datetimeFigureOut">
              <a:rPr lang="it-IT" smtClean="0"/>
              <a:t>29/05/2020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5A12A-C88F-4A3F-8A21-0439A5F117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7073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5qpuIy1GF0" TargetMode="Externa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d5qpuIy1GF0" TargetMode="Externa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352697"/>
            <a:ext cx="9144000" cy="1175657"/>
          </a:xfrm>
        </p:spPr>
        <p:txBody>
          <a:bodyPr>
            <a:normAutofit/>
          </a:bodyPr>
          <a:lstStyle/>
          <a:p>
            <a:r>
              <a:rPr lang="it-IT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BatangChe" panose="02030609000101010101" pitchFamily="49" charset="-127"/>
                <a:cs typeface="Aharoni" panose="02010803020104030203" pitchFamily="2" charset="-79"/>
              </a:rPr>
              <a:t>Gli uccellini colorati</a:t>
            </a:r>
            <a:endParaRPr lang="it-IT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ea typeface="BatangChe" panose="02030609000101010101" pitchFamily="49" charset="-127"/>
              <a:cs typeface="Aharoni" panose="02010803020104030203" pitchFamily="2" charset="-79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5434148"/>
            <a:ext cx="9144000" cy="1267097"/>
          </a:xfrm>
        </p:spPr>
        <p:txBody>
          <a:bodyPr>
            <a:normAutofit/>
          </a:bodyPr>
          <a:lstStyle/>
          <a:p>
            <a:r>
              <a:rPr lang="it-IT" sz="2000" b="1" i="1" spc="-15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BatangChe" panose="02030609000101010101" pitchFamily="49" charset="-127"/>
                <a:cs typeface="Aharoni" panose="02010803020104030203" pitchFamily="2" charset="-79"/>
              </a:rPr>
              <a:t>SEZ.  L  PLESSO « FRA’ SICILIANO»</a:t>
            </a:r>
          </a:p>
          <a:p>
            <a:r>
              <a:rPr lang="it-IT" sz="2000" b="1" i="1" spc="-15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BatangChe" panose="02030609000101010101" pitchFamily="49" charset="-127"/>
                <a:cs typeface="Aharoni" panose="02010803020104030203" pitchFamily="2" charset="-79"/>
              </a:rPr>
              <a:t>INSEGNANTI: ANNA MARIA IMPROTA – CONCETTA PALLADINO</a:t>
            </a:r>
          </a:p>
          <a:p>
            <a:pPr algn="r"/>
            <a:r>
              <a:rPr lang="it-IT" sz="2000" b="1" i="1" spc="-15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BatangChe" panose="02030609000101010101" pitchFamily="49" charset="-127"/>
                <a:cs typeface="Aharoni" panose="02010803020104030203" pitchFamily="2" charset="-79"/>
              </a:rPr>
              <a:t>A cura dell’insegnante Anna Maria Improta</a:t>
            </a:r>
          </a:p>
          <a:p>
            <a:endParaRPr lang="it-IT" sz="200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657" y="1756954"/>
            <a:ext cx="6792685" cy="344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4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60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Ascolta e memorizza</a:t>
            </a:r>
            <a:br>
              <a:rPr lang="it-IT" sz="60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it-IT" sz="2700" dirty="0" smtClean="0">
                <a:hlinkClick r:id="rId3"/>
              </a:rPr>
              <a:t>https://www.youtube.com/watch?v=d5qpuIy1GF0</a:t>
            </a:r>
            <a:endParaRPr lang="it-IT" sz="27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8" name="d5qpuIy1GF0"/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499757" y="2479493"/>
            <a:ext cx="5192486" cy="308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406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it-IT" sz="60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Ora divertitevi a realizzare tanti uccellini colorati</a:t>
            </a:r>
            <a:endParaRPr lang="it-IT" sz="60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03120"/>
            <a:ext cx="5181600" cy="4073843"/>
          </a:xfrm>
        </p:spPr>
      </p:pic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2103119"/>
            <a:ext cx="5181600" cy="4637315"/>
          </a:xfrm>
        </p:spPr>
        <p:txBody>
          <a:bodyPr/>
          <a:lstStyle/>
          <a:p>
            <a:pPr marL="0" indent="0" algn="ctr">
              <a:buNone/>
            </a:pPr>
            <a:r>
              <a:rPr lang="it-IT" b="1" dirty="0" smtClean="0">
                <a:solidFill>
                  <a:srgbClr val="FFC000"/>
                </a:solidFill>
              </a:rPr>
              <a:t>Occorrente:</a:t>
            </a:r>
          </a:p>
          <a:p>
            <a:pPr algn="ctr"/>
            <a:r>
              <a:rPr lang="it-IT" dirty="0" smtClean="0">
                <a:solidFill>
                  <a:srgbClr val="00B050"/>
                </a:solidFill>
              </a:rPr>
              <a:t>Fogli colorati</a:t>
            </a:r>
          </a:p>
          <a:p>
            <a:pPr algn="ctr"/>
            <a:r>
              <a:rPr lang="it-IT" dirty="0" err="1" smtClean="0">
                <a:solidFill>
                  <a:srgbClr val="00B050"/>
                </a:solidFill>
              </a:rPr>
              <a:t>Forbici,colla</a:t>
            </a:r>
            <a:r>
              <a:rPr lang="it-IT" dirty="0" smtClean="0">
                <a:solidFill>
                  <a:srgbClr val="00B050"/>
                </a:solidFill>
              </a:rPr>
              <a:t> e matita</a:t>
            </a:r>
          </a:p>
          <a:p>
            <a:pPr marL="0" indent="0" algn="ctr">
              <a:buNone/>
            </a:pPr>
            <a:r>
              <a:rPr lang="it-IT" b="1" dirty="0" smtClean="0">
                <a:solidFill>
                  <a:srgbClr val="FFC000"/>
                </a:solidFill>
              </a:rPr>
              <a:t>Procedimento:</a:t>
            </a:r>
          </a:p>
          <a:p>
            <a:pPr algn="ctr"/>
            <a:r>
              <a:rPr lang="it-IT" dirty="0" smtClean="0">
                <a:solidFill>
                  <a:srgbClr val="00B050"/>
                </a:solidFill>
              </a:rPr>
              <a:t>Disegna sui fogli colorati cerchi di diverse dimensioni.</a:t>
            </a:r>
          </a:p>
          <a:p>
            <a:pPr algn="ctr"/>
            <a:r>
              <a:rPr lang="it-IT" dirty="0" err="1" smtClean="0">
                <a:solidFill>
                  <a:srgbClr val="00B050"/>
                </a:solidFill>
              </a:rPr>
              <a:t>Ritaglia,piega</a:t>
            </a:r>
            <a:r>
              <a:rPr lang="it-IT" dirty="0" smtClean="0">
                <a:solidFill>
                  <a:srgbClr val="00B050"/>
                </a:solidFill>
              </a:rPr>
              <a:t> e incolla</a:t>
            </a:r>
          </a:p>
          <a:p>
            <a:pPr algn="ctr"/>
            <a:endParaRPr lang="it-IT" dirty="0">
              <a:solidFill>
                <a:srgbClr val="00B050"/>
              </a:solidFill>
            </a:endParaRPr>
          </a:p>
          <a:p>
            <a:pPr marL="0" indent="0" algn="r">
              <a:buNone/>
            </a:pPr>
            <a:r>
              <a:rPr lang="it-IT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Buon lavoro</a:t>
            </a:r>
          </a:p>
        </p:txBody>
      </p:sp>
      <p:pic>
        <p:nvPicPr>
          <p:cNvPr id="6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608618" y="2103119"/>
            <a:ext cx="886691" cy="861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662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92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63</Words>
  <Application>Microsoft Office PowerPoint</Application>
  <PresentationFormat>Widescreen</PresentationFormat>
  <Paragraphs>14</Paragraphs>
  <Slides>3</Slides>
  <Notes>0</Notes>
  <HiddenSlides>0</HiddenSlides>
  <MMClips>2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9" baseType="lpstr">
      <vt:lpstr>Aharoni</vt:lpstr>
      <vt:lpstr>Arial</vt:lpstr>
      <vt:lpstr>BatangChe</vt:lpstr>
      <vt:lpstr>Calibri</vt:lpstr>
      <vt:lpstr>Calibri Light</vt:lpstr>
      <vt:lpstr>Tema di Office</vt:lpstr>
      <vt:lpstr>Gli uccellini colorati</vt:lpstr>
      <vt:lpstr>Ascolta e memorizza https://www.youtube.com/watch?v=d5qpuIy1GF0</vt:lpstr>
      <vt:lpstr>Ora divertitevi a realizzare tanti uccellini colorati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Gli uccellini colorati</dc:title>
  <dc:creator>Improta</dc:creator>
  <cp:lastModifiedBy>ROBERTO</cp:lastModifiedBy>
  <cp:revision>5</cp:revision>
  <dcterms:created xsi:type="dcterms:W3CDTF">2020-05-28T07:23:48Z</dcterms:created>
  <dcterms:modified xsi:type="dcterms:W3CDTF">2020-05-29T16:02:35Z</dcterms:modified>
</cp:coreProperties>
</file>