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61" y="5356079"/>
            <a:ext cx="2655139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1" y="1261571"/>
            <a:ext cx="8420100" cy="1153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812734" y="1918604"/>
            <a:ext cx="26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sp>
        <p:nvSpPr>
          <p:cNvPr id="8" name="Rettangolo 7"/>
          <p:cNvSpPr/>
          <p:nvPr/>
        </p:nvSpPr>
        <p:spPr>
          <a:xfrm>
            <a:off x="732270" y="1181820"/>
            <a:ext cx="8573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i="1" dirty="0">
                <a:latin typeface="+mj-lt"/>
                <a:ea typeface="+mj-ea"/>
                <a:cs typeface="+mj-cs"/>
              </a:rPr>
              <a:t>SCOPRO E....GIOCO CON LE MANI!</a:t>
            </a:r>
            <a:endParaRPr lang="it-IT" sz="40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29" y="2494338"/>
            <a:ext cx="50577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35" y="268941"/>
            <a:ext cx="9314330" cy="842683"/>
          </a:xfrm>
        </p:spPr>
        <p:txBody>
          <a:bodyPr>
            <a:noAutofit/>
          </a:bodyPr>
          <a:lstStyle/>
          <a:p>
            <a:r>
              <a:rPr lang="it-IT" sz="2400" dirty="0"/>
              <a:t>OSSERVA LE TUE MANI E LE PARTI CHE LE COMPONGONO: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DORSO</a:t>
            </a:r>
            <a:r>
              <a:rPr lang="it-IT" sz="2400" dirty="0"/>
              <a:t>, PALMO E DITA.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9" y="1216983"/>
            <a:ext cx="3810154" cy="52017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6983"/>
            <a:ext cx="4057082" cy="52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445408"/>
            <a:ext cx="8543925" cy="1325563"/>
          </a:xfrm>
        </p:spPr>
        <p:txBody>
          <a:bodyPr>
            <a:normAutofit/>
          </a:bodyPr>
          <a:lstStyle/>
          <a:p>
            <a:r>
              <a:rPr lang="it-IT" sz="2400" dirty="0"/>
              <a:t>TRACCIA CON IL PENNARELLO IL CONTORNO DELLE TUE MANI E COLORA DI BLU QUELLA DESTRA E DI ROSSO QUELLA SINISTRA. Segui quanto indicato!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6473423" y="1434004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>
            <a:off x="7068678" y="1905664"/>
            <a:ext cx="4281" cy="49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5" y="2566305"/>
            <a:ext cx="4269434" cy="303663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92" y="3487269"/>
            <a:ext cx="4163339" cy="3036635"/>
          </a:xfrm>
          <a:prstGeom prst="rect">
            <a:avLst/>
          </a:prstGeom>
        </p:spPr>
      </p:pic>
      <p:pic>
        <p:nvPicPr>
          <p:cNvPr id="8" name="WhatsApp Audio 2020-06-02 at 10.46.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63878" y="2556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8" y="264116"/>
            <a:ext cx="9565341" cy="999907"/>
          </a:xfrm>
        </p:spPr>
        <p:txBody>
          <a:bodyPr>
            <a:noAutofit/>
          </a:bodyPr>
          <a:lstStyle/>
          <a:p>
            <a:r>
              <a:rPr lang="it-IT" sz="2000" i="1"/>
              <a:t>SE APRI BENE LE MANINE CINQUE DITA TROVERAI, HANNO UN NOME, NON LO SAI? </a:t>
            </a:r>
            <a:r>
              <a:rPr lang="it-IT" sz="2000" i="1" dirty="0"/>
              <a:t>ALLORA RICORDARTELO POTRAI, MEMORIZZANDO QUESTA SEMPLICE FILASTROCCA SU QUESTI CINQUE SPECIALI AMICI CHE, SEMPRE INSIEME E FELICI, COMPONGONO OGNI MANO!</a:t>
            </a:r>
            <a:endParaRPr lang="it-IT" sz="2000" i="1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350529" y="1558967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>
            <a:off x="945784" y="1930133"/>
            <a:ext cx="4281" cy="49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69" y="1378324"/>
            <a:ext cx="6800850" cy="5105400"/>
          </a:xfrm>
          <a:prstGeom prst="rect">
            <a:avLst/>
          </a:prstGeom>
        </p:spPr>
      </p:pic>
      <p:pic>
        <p:nvPicPr>
          <p:cNvPr id="8" name="WhatsApp Audio 2020-06-02 at 10.47.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984" y="2792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4447" y="284778"/>
            <a:ext cx="9197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>
                <a:latin typeface="+mj-lt"/>
                <a:ea typeface="+mj-ea"/>
                <a:cs typeface="+mj-cs"/>
              </a:rPr>
              <a:t>STAMPA L'IMMAGINE DELLA "MANO DIVERTENTE", COLORALA, RITAGLIALA E INCOLLALA SU UN CARTONCINO. CREA COSI' UNA MANO DAI SIMPATICI BURATTINI DA ANIMARE E FAR PARLARE. Ecco come!</a:t>
            </a:r>
            <a:endParaRPr lang="it-IT" sz="2000" i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350529" y="1558967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>
            <a:off x="945784" y="1930133"/>
            <a:ext cx="4281" cy="49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b="11084"/>
          <a:stretch/>
        </p:blipFill>
        <p:spPr>
          <a:xfrm>
            <a:off x="1878093" y="1300440"/>
            <a:ext cx="7808433" cy="5351371"/>
          </a:xfrm>
          <a:prstGeom prst="rect">
            <a:avLst/>
          </a:prstGeom>
        </p:spPr>
      </p:pic>
      <p:pic>
        <p:nvPicPr>
          <p:cNvPr id="10" name="WhatsApp Audio 2020-06-02 at 10.49.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984" y="2792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4470" y="4909336"/>
            <a:ext cx="2088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Buon lavoro e </a:t>
            </a:r>
            <a:endParaRPr lang="it-IT" dirty="0" smtClean="0"/>
          </a:p>
          <a:p>
            <a:r>
              <a:rPr lang="it-IT" dirty="0" smtClean="0"/>
              <a:t>buon </a:t>
            </a:r>
            <a:r>
              <a:rPr lang="it-IT" dirty="0"/>
              <a:t>divertimento!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210236" y="425388"/>
            <a:ext cx="7431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>
                <a:latin typeface="+mj-lt"/>
                <a:ea typeface="+mj-ea"/>
                <a:cs typeface="+mj-cs"/>
              </a:rPr>
              <a:t>ED ECCOLA COSI' PRONTA PER </a:t>
            </a:r>
            <a:r>
              <a:rPr lang="it-IT" sz="2000" i="1" dirty="0" smtClean="0">
                <a:latin typeface="+mj-lt"/>
                <a:ea typeface="+mj-ea"/>
                <a:cs typeface="+mj-cs"/>
              </a:rPr>
              <a:t> GIOCARE, ...</a:t>
            </a:r>
            <a:r>
              <a:rPr lang="it-IT" sz="2000" i="1" dirty="0">
                <a:latin typeface="+mj-lt"/>
                <a:ea typeface="+mj-ea"/>
                <a:cs typeface="+mj-cs"/>
              </a:rPr>
              <a:t>LIBERANDO LA FANTASIA!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26797"/>
          <a:stretch/>
        </p:blipFill>
        <p:spPr>
          <a:xfrm>
            <a:off x="2772138" y="825498"/>
            <a:ext cx="5941555" cy="56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80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167</Words>
  <Application>Microsoft Office PowerPoint</Application>
  <PresentationFormat>A4 (21x29,7 cm)</PresentationFormat>
  <Paragraphs>16</Paragraphs>
  <Slides>6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Plesso «Siciliano»</vt:lpstr>
      <vt:lpstr>OSSERVA LE TUE MANI E LE PARTI CHE LE COMPONGONO:  DORSO, PALMO E DITA.</vt:lpstr>
      <vt:lpstr>TRACCIA CON IL PENNARELLO IL CONTORNO DELLE TUE MANI E COLORA DI BLU QUELLA DESTRA E DI ROSSO QUELLA SINISTRA. Segui quanto indicato!</vt:lpstr>
      <vt:lpstr>SE APRI BENE LE MANINE CINQUE DITA TROVERAI, HANNO UN NOME, NON LO SAI? ALLORA RICORDARTELO POTRAI, MEMORIZZANDO QUESTA SEMPLICE FILASTROCCA SU QUESTI CINQUE SPECIALI AMICI CHE, SEMPRE INSIEME E FELICI, COMPONGONO OGNI MANO!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39</cp:revision>
  <dcterms:created xsi:type="dcterms:W3CDTF">2020-03-26T16:54:43Z</dcterms:created>
  <dcterms:modified xsi:type="dcterms:W3CDTF">2020-06-02T17:07:28Z</dcterms:modified>
</cp:coreProperties>
</file>