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6395" autoAdjust="0"/>
  </p:normalViewPr>
  <p:slideViewPr>
    <p:cSldViewPr snapToGrid="0">
      <p:cViewPr varScale="1">
        <p:scale>
          <a:sx n="110" d="100"/>
          <a:sy n="110" d="100"/>
        </p:scale>
        <p:origin x="14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E6CDF47-3E1C-41EA-BD9F-440DA126FE06}" type="datetimeFigureOut">
              <a:rPr lang="it-IT" smtClean="0"/>
              <a:t>13/06/2020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B538E9A-7DBE-4E7C-9921-72C8F7E13F17}" type="slidenum">
              <a:rPr lang="it-IT" smtClean="0"/>
              <a:t>‹N›</a:t>
            </a:fld>
            <a:endParaRPr lang="it-IT"/>
          </a:p>
        </p:txBody>
      </p:sp>
    </p:spTree>
    <p:extLst>
      <p:ext uri="{BB962C8B-B14F-4D97-AF65-F5344CB8AC3E}">
        <p14:creationId xmlns:p14="http://schemas.microsoft.com/office/powerpoint/2010/main" val="1235190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E6CDF47-3E1C-41EA-BD9F-440DA126FE06}" type="datetimeFigureOut">
              <a:rPr lang="it-IT" smtClean="0"/>
              <a:t>13/06/2020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B538E9A-7DBE-4E7C-9921-72C8F7E13F17}" type="slidenum">
              <a:rPr lang="it-IT" smtClean="0"/>
              <a:t>‹N›</a:t>
            </a:fld>
            <a:endParaRPr lang="it-IT"/>
          </a:p>
        </p:txBody>
      </p:sp>
    </p:spTree>
    <p:extLst>
      <p:ext uri="{BB962C8B-B14F-4D97-AF65-F5344CB8AC3E}">
        <p14:creationId xmlns:p14="http://schemas.microsoft.com/office/powerpoint/2010/main" val="3529620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E6CDF47-3E1C-41EA-BD9F-440DA126FE06}" type="datetimeFigureOut">
              <a:rPr lang="it-IT" smtClean="0"/>
              <a:t>13/06/2020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B538E9A-7DBE-4E7C-9921-72C8F7E13F17}" type="slidenum">
              <a:rPr lang="it-IT" smtClean="0"/>
              <a:t>‹N›</a:t>
            </a:fld>
            <a:endParaRPr lang="it-IT"/>
          </a:p>
        </p:txBody>
      </p:sp>
    </p:spTree>
    <p:extLst>
      <p:ext uri="{BB962C8B-B14F-4D97-AF65-F5344CB8AC3E}">
        <p14:creationId xmlns:p14="http://schemas.microsoft.com/office/powerpoint/2010/main" val="450848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E6CDF47-3E1C-41EA-BD9F-440DA126FE06}" type="datetimeFigureOut">
              <a:rPr lang="it-IT" smtClean="0"/>
              <a:t>13/06/2020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B538E9A-7DBE-4E7C-9921-72C8F7E13F17}" type="slidenum">
              <a:rPr lang="it-IT" smtClean="0"/>
              <a:t>‹N›</a:t>
            </a:fld>
            <a:endParaRPr lang="it-IT"/>
          </a:p>
        </p:txBody>
      </p:sp>
    </p:spTree>
    <p:extLst>
      <p:ext uri="{BB962C8B-B14F-4D97-AF65-F5344CB8AC3E}">
        <p14:creationId xmlns:p14="http://schemas.microsoft.com/office/powerpoint/2010/main" val="2572552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E6CDF47-3E1C-41EA-BD9F-440DA126FE06}" type="datetimeFigureOut">
              <a:rPr lang="it-IT" smtClean="0"/>
              <a:t>13/06/2020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B538E9A-7DBE-4E7C-9921-72C8F7E13F17}" type="slidenum">
              <a:rPr lang="it-IT" smtClean="0"/>
              <a:t>‹N›</a:t>
            </a:fld>
            <a:endParaRPr lang="it-IT"/>
          </a:p>
        </p:txBody>
      </p:sp>
    </p:spTree>
    <p:extLst>
      <p:ext uri="{BB962C8B-B14F-4D97-AF65-F5344CB8AC3E}">
        <p14:creationId xmlns:p14="http://schemas.microsoft.com/office/powerpoint/2010/main" val="2787513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E6CDF47-3E1C-41EA-BD9F-440DA126FE06}" type="datetimeFigureOut">
              <a:rPr lang="it-IT" smtClean="0"/>
              <a:t>13/06/2020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B538E9A-7DBE-4E7C-9921-72C8F7E13F17}" type="slidenum">
              <a:rPr lang="it-IT" smtClean="0"/>
              <a:t>‹N›</a:t>
            </a:fld>
            <a:endParaRPr lang="it-IT"/>
          </a:p>
        </p:txBody>
      </p:sp>
    </p:spTree>
    <p:extLst>
      <p:ext uri="{BB962C8B-B14F-4D97-AF65-F5344CB8AC3E}">
        <p14:creationId xmlns:p14="http://schemas.microsoft.com/office/powerpoint/2010/main" val="1902937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2329" y="2505075"/>
            <a:ext cx="4190702"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014913" y="2505075"/>
            <a:ext cx="4211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E6CDF47-3E1C-41EA-BD9F-440DA126FE06}" type="datetimeFigureOut">
              <a:rPr lang="it-IT" smtClean="0"/>
              <a:t>13/06/2020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B538E9A-7DBE-4E7C-9921-72C8F7E13F17}" type="slidenum">
              <a:rPr lang="it-IT" smtClean="0"/>
              <a:t>‹N›</a:t>
            </a:fld>
            <a:endParaRPr lang="it-IT"/>
          </a:p>
        </p:txBody>
      </p:sp>
    </p:spTree>
    <p:extLst>
      <p:ext uri="{BB962C8B-B14F-4D97-AF65-F5344CB8AC3E}">
        <p14:creationId xmlns:p14="http://schemas.microsoft.com/office/powerpoint/2010/main" val="2861303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E6CDF47-3E1C-41EA-BD9F-440DA126FE06}" type="datetimeFigureOut">
              <a:rPr lang="it-IT" smtClean="0"/>
              <a:t>13/06/2020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B538E9A-7DBE-4E7C-9921-72C8F7E13F17}" type="slidenum">
              <a:rPr lang="it-IT" smtClean="0"/>
              <a:t>‹N›</a:t>
            </a:fld>
            <a:endParaRPr lang="it-IT"/>
          </a:p>
        </p:txBody>
      </p:sp>
    </p:spTree>
    <p:extLst>
      <p:ext uri="{BB962C8B-B14F-4D97-AF65-F5344CB8AC3E}">
        <p14:creationId xmlns:p14="http://schemas.microsoft.com/office/powerpoint/2010/main" val="113997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6CDF47-3E1C-41EA-BD9F-440DA126FE06}" type="datetimeFigureOut">
              <a:rPr lang="it-IT" smtClean="0"/>
              <a:t>13/06/2020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B538E9A-7DBE-4E7C-9921-72C8F7E13F17}" type="slidenum">
              <a:rPr lang="it-IT" smtClean="0"/>
              <a:t>‹N›</a:t>
            </a:fld>
            <a:endParaRPr lang="it-IT"/>
          </a:p>
        </p:txBody>
      </p:sp>
    </p:spTree>
    <p:extLst>
      <p:ext uri="{BB962C8B-B14F-4D97-AF65-F5344CB8AC3E}">
        <p14:creationId xmlns:p14="http://schemas.microsoft.com/office/powerpoint/2010/main" val="3981715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E6CDF47-3E1C-41EA-BD9F-440DA126FE06}" type="datetimeFigureOut">
              <a:rPr lang="it-IT" smtClean="0"/>
              <a:t>13/06/2020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B538E9A-7DBE-4E7C-9921-72C8F7E13F17}" type="slidenum">
              <a:rPr lang="it-IT" smtClean="0"/>
              <a:t>‹N›</a:t>
            </a:fld>
            <a:endParaRPr lang="it-IT"/>
          </a:p>
        </p:txBody>
      </p:sp>
    </p:spTree>
    <p:extLst>
      <p:ext uri="{BB962C8B-B14F-4D97-AF65-F5344CB8AC3E}">
        <p14:creationId xmlns:p14="http://schemas.microsoft.com/office/powerpoint/2010/main" val="177769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E6CDF47-3E1C-41EA-BD9F-440DA126FE06}" type="datetimeFigureOut">
              <a:rPr lang="it-IT" smtClean="0"/>
              <a:t>13/06/2020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B538E9A-7DBE-4E7C-9921-72C8F7E13F17}" type="slidenum">
              <a:rPr lang="it-IT" smtClean="0"/>
              <a:t>‹N›</a:t>
            </a:fld>
            <a:endParaRPr lang="it-IT"/>
          </a:p>
        </p:txBody>
      </p:sp>
    </p:spTree>
    <p:extLst>
      <p:ext uri="{BB962C8B-B14F-4D97-AF65-F5344CB8AC3E}">
        <p14:creationId xmlns:p14="http://schemas.microsoft.com/office/powerpoint/2010/main" val="204073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CDF47-3E1C-41EA-BD9F-440DA126FE06}" type="datetimeFigureOut">
              <a:rPr lang="it-IT" smtClean="0"/>
              <a:t>13/06/2020</a:t>
            </a:fld>
            <a:endParaRPr lang="it-IT"/>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38E9A-7DBE-4E7C-9921-72C8F7E13F17}" type="slidenum">
              <a:rPr lang="it-IT" smtClean="0"/>
              <a:t>‹N›</a:t>
            </a:fld>
            <a:endParaRPr lang="it-IT"/>
          </a:p>
        </p:txBody>
      </p:sp>
    </p:spTree>
    <p:extLst>
      <p:ext uri="{BB962C8B-B14F-4D97-AF65-F5344CB8AC3E}">
        <p14:creationId xmlns:p14="http://schemas.microsoft.com/office/powerpoint/2010/main" val="39774808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jpeg"/><Relationship Id="rId5" Type="http://schemas.openxmlformats.org/officeDocument/2006/relationships/hyperlink" Target="https://youtu.be/uiULKIA5YwU"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1B2829E8-581D-4C4C-9CFA-9660FD911F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713" y="2287936"/>
            <a:ext cx="6997579" cy="3936138"/>
          </a:xfrm>
          <a:prstGeom prst="rect">
            <a:avLst/>
          </a:prstGeom>
        </p:spPr>
      </p:pic>
      <p:sp>
        <p:nvSpPr>
          <p:cNvPr id="2" name="Titolo 1">
            <a:extLst>
              <a:ext uri="{FF2B5EF4-FFF2-40B4-BE49-F238E27FC236}">
                <a16:creationId xmlns:a16="http://schemas.microsoft.com/office/drawing/2014/main" id="{E9E634C2-EC69-485F-AD2A-C104FFA5952E}"/>
              </a:ext>
            </a:extLst>
          </p:cNvPr>
          <p:cNvSpPr>
            <a:spLocks noGrp="1"/>
          </p:cNvSpPr>
          <p:nvPr>
            <p:ph type="ctrTitle"/>
          </p:nvPr>
        </p:nvSpPr>
        <p:spPr>
          <a:xfrm>
            <a:off x="811961" y="198408"/>
            <a:ext cx="8420100" cy="983412"/>
          </a:xfrm>
        </p:spPr>
        <p:txBody>
          <a:bodyPr>
            <a:normAutofit/>
          </a:bodyPr>
          <a:lstStyle/>
          <a:p>
            <a:r>
              <a:rPr lang="it-IT" sz="4000" dirty="0"/>
              <a:t>Plesso «Siciliano»</a:t>
            </a:r>
          </a:p>
        </p:txBody>
      </p:sp>
      <p:sp>
        <p:nvSpPr>
          <p:cNvPr id="3" name="Sottotitolo 2">
            <a:extLst>
              <a:ext uri="{FF2B5EF4-FFF2-40B4-BE49-F238E27FC236}">
                <a16:creationId xmlns:a16="http://schemas.microsoft.com/office/drawing/2014/main" id="{0D87D5C4-2EAD-48F7-B9F3-3A0F03B1616E}"/>
              </a:ext>
            </a:extLst>
          </p:cNvPr>
          <p:cNvSpPr>
            <a:spLocks noGrp="1"/>
          </p:cNvSpPr>
          <p:nvPr>
            <p:ph type="subTitle" idx="1"/>
          </p:nvPr>
        </p:nvSpPr>
        <p:spPr>
          <a:xfrm>
            <a:off x="198007" y="5478761"/>
            <a:ext cx="2655139" cy="1180831"/>
          </a:xfrm>
        </p:spPr>
        <p:txBody>
          <a:bodyPr>
            <a:normAutofit/>
          </a:bodyPr>
          <a:lstStyle/>
          <a:p>
            <a:r>
              <a:rPr lang="it-IT" sz="1800" dirty="0"/>
              <a:t>Sez. E</a:t>
            </a:r>
          </a:p>
          <a:p>
            <a:r>
              <a:rPr lang="it-IT" sz="1800" dirty="0" err="1"/>
              <a:t>Ins</a:t>
            </a:r>
            <a:r>
              <a:rPr lang="it-IT" sz="1800" dirty="0"/>
              <a:t>. Esposito Teresa</a:t>
            </a:r>
          </a:p>
          <a:p>
            <a:r>
              <a:rPr lang="it-IT" sz="1800" dirty="0" err="1"/>
              <a:t>Ins</a:t>
            </a:r>
            <a:r>
              <a:rPr lang="it-IT" sz="1800" dirty="0"/>
              <a:t>. Romano Marina</a:t>
            </a:r>
          </a:p>
        </p:txBody>
      </p:sp>
      <p:sp>
        <p:nvSpPr>
          <p:cNvPr id="4" name="Titolo 1">
            <a:extLst>
              <a:ext uri="{FF2B5EF4-FFF2-40B4-BE49-F238E27FC236}">
                <a16:creationId xmlns:a16="http://schemas.microsoft.com/office/drawing/2014/main" id="{4081C747-07D3-4D43-BBE4-962B95FBDAF8}"/>
              </a:ext>
            </a:extLst>
          </p:cNvPr>
          <p:cNvSpPr txBox="1">
            <a:spLocks/>
          </p:cNvSpPr>
          <p:nvPr/>
        </p:nvSpPr>
        <p:spPr>
          <a:xfrm>
            <a:off x="811961" y="1261571"/>
            <a:ext cx="8420100" cy="11530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t-IT" i="1" dirty="0"/>
          </a:p>
        </p:txBody>
      </p:sp>
      <p:sp>
        <p:nvSpPr>
          <p:cNvPr id="5" name="CasellaDiTesto 4">
            <a:extLst>
              <a:ext uri="{FF2B5EF4-FFF2-40B4-BE49-F238E27FC236}">
                <a16:creationId xmlns:a16="http://schemas.microsoft.com/office/drawing/2014/main" id="{C4E30695-CED8-4125-BA8B-1EE2541F2A73}"/>
              </a:ext>
            </a:extLst>
          </p:cNvPr>
          <p:cNvSpPr txBox="1"/>
          <p:nvPr/>
        </p:nvSpPr>
        <p:spPr>
          <a:xfrm>
            <a:off x="3812734" y="1918604"/>
            <a:ext cx="2698377" cy="369332"/>
          </a:xfrm>
          <a:prstGeom prst="rect">
            <a:avLst/>
          </a:prstGeom>
          <a:noFill/>
        </p:spPr>
        <p:txBody>
          <a:bodyPr wrap="square" rtlCol="0">
            <a:spAutoFit/>
          </a:bodyPr>
          <a:lstStyle/>
          <a:p>
            <a:pPr algn="ctr"/>
            <a:r>
              <a:rPr lang="it-IT" dirty="0"/>
              <a:t>A cura di Marina Romano</a:t>
            </a:r>
          </a:p>
        </p:txBody>
      </p:sp>
      <p:sp>
        <p:nvSpPr>
          <p:cNvPr id="8" name="Rettangolo 7"/>
          <p:cNvSpPr/>
          <p:nvPr/>
        </p:nvSpPr>
        <p:spPr>
          <a:xfrm>
            <a:off x="732270" y="1181820"/>
            <a:ext cx="8573095" cy="707886"/>
          </a:xfrm>
          <a:prstGeom prst="rect">
            <a:avLst/>
          </a:prstGeom>
        </p:spPr>
        <p:txBody>
          <a:bodyPr wrap="square">
            <a:spAutoFit/>
          </a:bodyPr>
          <a:lstStyle/>
          <a:p>
            <a:pPr algn="ctr"/>
            <a:r>
              <a:rPr lang="it-IT" sz="4000" i="1" dirty="0">
                <a:latin typeface="+mj-lt"/>
                <a:ea typeface="+mj-ea"/>
                <a:cs typeface="+mj-cs"/>
              </a:rPr>
              <a:t>IL CORPO IN... MOVIMENTO!</a:t>
            </a:r>
          </a:p>
        </p:txBody>
      </p:sp>
    </p:spTree>
    <p:extLst>
      <p:ext uri="{BB962C8B-B14F-4D97-AF65-F5344CB8AC3E}">
        <p14:creationId xmlns:p14="http://schemas.microsoft.com/office/powerpoint/2010/main" val="3354513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2EA988-3FEA-4496-9061-A19898B6E448}"/>
              </a:ext>
            </a:extLst>
          </p:cNvPr>
          <p:cNvSpPr>
            <a:spLocks noGrp="1"/>
          </p:cNvSpPr>
          <p:nvPr>
            <p:ph type="ctrTitle"/>
          </p:nvPr>
        </p:nvSpPr>
        <p:spPr>
          <a:xfrm>
            <a:off x="448235" y="268941"/>
            <a:ext cx="9314330" cy="1437939"/>
          </a:xfrm>
        </p:spPr>
        <p:txBody>
          <a:bodyPr>
            <a:noAutofit/>
          </a:bodyPr>
          <a:lstStyle/>
          <a:p>
            <a:r>
              <a:rPr lang="it-IT" sz="2000" dirty="0"/>
              <a:t>DIVERTITI AD EFFETTUARE UN NUOVO SIMPATICO GIOCO D'IMITAZIONE: UNA SERIE DI ESERCIZI MOTORI DA POTER ESEGUIRE SIA IN CASA CHE ALL' APERTO!              </a:t>
            </a:r>
            <a:br>
              <a:rPr lang="it-IT" sz="2000" dirty="0"/>
            </a:br>
            <a:r>
              <a:rPr lang="it-IT" sz="2000" dirty="0"/>
              <a:t>STAMPA , INCOLLA SU CARTONCINO E RITAGLIA LE FIGURE DELLE POSIZIONI CORPOREE ALLEGATE. REALIZZA COSI' TANTE TESSERE DA SOVRAPPORRE ED ESTRARRE, DI VOLTA IN VOLTA, PER INDIVIDUARE LA POSTURA DA IMITARE. Ecco le indicazioni utili da seguire!</a:t>
            </a:r>
          </a:p>
        </p:txBody>
      </p:sp>
      <p:sp>
        <p:nvSpPr>
          <p:cNvPr id="19" name="Sottotitolo 2">
            <a:extLst>
              <a:ext uri="{FF2B5EF4-FFF2-40B4-BE49-F238E27FC236}">
                <a16:creationId xmlns:a16="http://schemas.microsoft.com/office/drawing/2014/main" id="{FADCF36D-358F-4723-8843-809F56B0F552}"/>
              </a:ext>
            </a:extLst>
          </p:cNvPr>
          <p:cNvSpPr txBox="1">
            <a:spLocks/>
          </p:cNvSpPr>
          <p:nvPr/>
        </p:nvSpPr>
        <p:spPr>
          <a:xfrm>
            <a:off x="309244" y="1900269"/>
            <a:ext cx="1199073" cy="41787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dirty="0"/>
              <a:t>Ascolta</a:t>
            </a:r>
          </a:p>
        </p:txBody>
      </p:sp>
      <p:cxnSp>
        <p:nvCxnSpPr>
          <p:cNvPr id="20" name="Connettore 2 19">
            <a:extLst>
              <a:ext uri="{FF2B5EF4-FFF2-40B4-BE49-F238E27FC236}">
                <a16:creationId xmlns:a16="http://schemas.microsoft.com/office/drawing/2014/main" id="{587E15F2-4AB7-4579-944F-B879947BBBD9}"/>
              </a:ext>
            </a:extLst>
          </p:cNvPr>
          <p:cNvCxnSpPr/>
          <p:nvPr/>
        </p:nvCxnSpPr>
        <p:spPr>
          <a:xfrm>
            <a:off x="904499" y="2371929"/>
            <a:ext cx="4281" cy="490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WhatsApp Audio 2020-06-12 at 10.07.28">
            <a:hlinkClick r:id="" action="ppaction://media"/>
            <a:extLst>
              <a:ext uri="{FF2B5EF4-FFF2-40B4-BE49-F238E27FC236}">
                <a16:creationId xmlns:a16="http://schemas.microsoft.com/office/drawing/2014/main" id="{019F5F3D-6B2D-4E7E-87F5-A9E06789F47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99699" y="3124200"/>
            <a:ext cx="609600" cy="609600"/>
          </a:xfrm>
          <a:prstGeom prst="rect">
            <a:avLst/>
          </a:prstGeom>
          <a:ln w="38100">
            <a:solidFill>
              <a:srgbClr val="FF0000"/>
            </a:solidFill>
          </a:ln>
        </p:spPr>
      </p:pic>
      <p:pic>
        <p:nvPicPr>
          <p:cNvPr id="6" name="Immagine 5">
            <a:extLst>
              <a:ext uri="{FF2B5EF4-FFF2-40B4-BE49-F238E27FC236}">
                <a16:creationId xmlns:a16="http://schemas.microsoft.com/office/drawing/2014/main" id="{EFA21999-6ADC-413D-A282-FEBD10F9B5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0855" y="2318141"/>
            <a:ext cx="3854972" cy="3854972"/>
          </a:xfrm>
          <a:prstGeom prst="rect">
            <a:avLst/>
          </a:prstGeom>
        </p:spPr>
      </p:pic>
      <p:pic>
        <p:nvPicPr>
          <p:cNvPr id="9" name="Immagine 8">
            <a:extLst>
              <a:ext uri="{FF2B5EF4-FFF2-40B4-BE49-F238E27FC236}">
                <a16:creationId xmlns:a16="http://schemas.microsoft.com/office/drawing/2014/main" id="{03288A57-7ED2-4076-86EB-93D85BF820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6642" y="2334917"/>
            <a:ext cx="3892819" cy="3817125"/>
          </a:xfrm>
          <a:prstGeom prst="rect">
            <a:avLst/>
          </a:prstGeom>
        </p:spPr>
      </p:pic>
    </p:spTree>
    <p:extLst>
      <p:ext uri="{BB962C8B-B14F-4D97-AF65-F5344CB8AC3E}">
        <p14:creationId xmlns:p14="http://schemas.microsoft.com/office/powerpoint/2010/main" val="270129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321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1037" y="297363"/>
            <a:ext cx="8543925" cy="1325563"/>
          </a:xfrm>
        </p:spPr>
        <p:txBody>
          <a:bodyPr>
            <a:normAutofit fontScale="90000"/>
          </a:bodyPr>
          <a:lstStyle/>
          <a:p>
            <a:pPr algn="ctr"/>
            <a:r>
              <a:rPr lang="it-IT" sz="2400" dirty="0"/>
              <a:t>PER MUOVERTI IN ALLEGRIA, ECCO COSA OCCORRE! ASCOLTA ED ESEGUI I VARI MOVIMENTI, INDIVIDUANDO E TOCCANDO QUANTO INDICATO E SEGUENDO IN CONTEMPORANEA IL RITMO E I TEMPI DELLA CANZONE SEGNALATA: " TESTA, SPALLE, GINOCCHIA E PIEDI".</a:t>
            </a:r>
          </a:p>
        </p:txBody>
      </p:sp>
      <p:sp>
        <p:nvSpPr>
          <p:cNvPr id="4" name="Sottotitolo 2">
            <a:extLst>
              <a:ext uri="{FF2B5EF4-FFF2-40B4-BE49-F238E27FC236}">
                <a16:creationId xmlns:a16="http://schemas.microsoft.com/office/drawing/2014/main" id="{F570F97A-2FF9-4717-BFD1-A5F1359B2FF5}"/>
              </a:ext>
            </a:extLst>
          </p:cNvPr>
          <p:cNvSpPr txBox="1">
            <a:spLocks/>
          </p:cNvSpPr>
          <p:nvPr/>
        </p:nvSpPr>
        <p:spPr>
          <a:xfrm>
            <a:off x="293852" y="2288456"/>
            <a:ext cx="1199073" cy="41787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dirty="0"/>
              <a:t>Ascolta</a:t>
            </a:r>
          </a:p>
        </p:txBody>
      </p:sp>
      <p:cxnSp>
        <p:nvCxnSpPr>
          <p:cNvPr id="5" name="Connettore 2 4">
            <a:extLst>
              <a:ext uri="{FF2B5EF4-FFF2-40B4-BE49-F238E27FC236}">
                <a16:creationId xmlns:a16="http://schemas.microsoft.com/office/drawing/2014/main" id="{6D1C237B-23F6-4B67-B0F6-A227E522CB85}"/>
              </a:ext>
            </a:extLst>
          </p:cNvPr>
          <p:cNvCxnSpPr>
            <a:cxnSpLocks/>
          </p:cNvCxnSpPr>
          <p:nvPr/>
        </p:nvCxnSpPr>
        <p:spPr>
          <a:xfrm>
            <a:off x="879566" y="2706328"/>
            <a:ext cx="0" cy="200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F252C544-40B3-4AFF-80A8-E1563D8E84B3}"/>
              </a:ext>
            </a:extLst>
          </p:cNvPr>
          <p:cNvSpPr/>
          <p:nvPr/>
        </p:nvSpPr>
        <p:spPr>
          <a:xfrm>
            <a:off x="195348" y="5731426"/>
            <a:ext cx="2088777" cy="369332"/>
          </a:xfrm>
          <a:prstGeom prst="rect">
            <a:avLst/>
          </a:prstGeom>
        </p:spPr>
        <p:txBody>
          <a:bodyPr wrap="square">
            <a:spAutoFit/>
          </a:bodyPr>
          <a:lstStyle/>
          <a:p>
            <a:pPr algn="ctr"/>
            <a:r>
              <a:rPr lang="it-IT" dirty="0"/>
              <a:t>Buon divertimento!</a:t>
            </a:r>
          </a:p>
        </p:txBody>
      </p:sp>
      <p:pic>
        <p:nvPicPr>
          <p:cNvPr id="6" name="WhatsApp Audio 2020-06-12 at 10.08.36">
            <a:hlinkClick r:id="" action="ppaction://media"/>
            <a:extLst>
              <a:ext uri="{FF2B5EF4-FFF2-40B4-BE49-F238E27FC236}">
                <a16:creationId xmlns:a16="http://schemas.microsoft.com/office/drawing/2014/main" id="{50817391-56AE-4797-8B87-B8DBF2FD05A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42108" y="3124200"/>
            <a:ext cx="609600" cy="609600"/>
          </a:xfrm>
          <a:prstGeom prst="rect">
            <a:avLst/>
          </a:prstGeom>
          <a:ln w="38100">
            <a:solidFill>
              <a:srgbClr val="FF0000"/>
            </a:solidFill>
          </a:ln>
        </p:spPr>
      </p:pic>
      <p:sp>
        <p:nvSpPr>
          <p:cNvPr id="7" name="Rettangolo 6">
            <a:hlinkClick r:id="rId5"/>
            <a:extLst>
              <a:ext uri="{FF2B5EF4-FFF2-40B4-BE49-F238E27FC236}">
                <a16:creationId xmlns:a16="http://schemas.microsoft.com/office/drawing/2014/main" id="{DC8C118D-9081-4A8D-96D5-CD0BFCE14337}"/>
              </a:ext>
            </a:extLst>
          </p:cNvPr>
          <p:cNvSpPr/>
          <p:nvPr/>
        </p:nvSpPr>
        <p:spPr>
          <a:xfrm>
            <a:off x="4428965" y="2202045"/>
            <a:ext cx="3203441" cy="369332"/>
          </a:xfrm>
          <a:prstGeom prst="rect">
            <a:avLst/>
          </a:prstGeom>
        </p:spPr>
        <p:txBody>
          <a:bodyPr wrap="none">
            <a:spAutoFit/>
          </a:bodyPr>
          <a:lstStyle/>
          <a:p>
            <a:r>
              <a:rPr lang="it-IT" b="1" i="1" dirty="0">
                <a:hlinkClick r:id="rId5"/>
              </a:rPr>
              <a:t>https://youtu.be/uiULKIA5YwU</a:t>
            </a:r>
            <a:endParaRPr lang="it-IT" b="1" i="1" dirty="0"/>
          </a:p>
        </p:txBody>
      </p:sp>
      <p:pic>
        <p:nvPicPr>
          <p:cNvPr id="10" name="Immagine 9">
            <a:extLst>
              <a:ext uri="{FF2B5EF4-FFF2-40B4-BE49-F238E27FC236}">
                <a16:creationId xmlns:a16="http://schemas.microsoft.com/office/drawing/2014/main" id="{BA4B2204-64EC-449A-9494-F138FB7142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1686" y="2710632"/>
            <a:ext cx="6858000" cy="3667125"/>
          </a:xfrm>
          <a:prstGeom prst="rect">
            <a:avLst/>
          </a:prstGeom>
        </p:spPr>
      </p:pic>
      <p:cxnSp>
        <p:nvCxnSpPr>
          <p:cNvPr id="15" name="Connettore 2 14">
            <a:extLst>
              <a:ext uri="{FF2B5EF4-FFF2-40B4-BE49-F238E27FC236}">
                <a16:creationId xmlns:a16="http://schemas.microsoft.com/office/drawing/2014/main" id="{4D360766-1DC0-485F-80FF-5464CBF42DA2}"/>
              </a:ext>
            </a:extLst>
          </p:cNvPr>
          <p:cNvCxnSpPr>
            <a:cxnSpLocks/>
          </p:cNvCxnSpPr>
          <p:nvPr/>
        </p:nvCxnSpPr>
        <p:spPr>
          <a:xfrm>
            <a:off x="2171701" y="2466842"/>
            <a:ext cx="20867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59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94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382</TotalTime>
  <Words>150</Words>
  <Application>Microsoft Office PowerPoint</Application>
  <PresentationFormat>A4 (21x29,7 cm)</PresentationFormat>
  <Paragraphs>12</Paragraphs>
  <Slides>3</Slides>
  <Notes>0</Notes>
  <HiddenSlides>0</HiddenSlides>
  <MMClips>2</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vt:i4>
      </vt:variant>
    </vt:vector>
  </HeadingPairs>
  <TitlesOfParts>
    <vt:vector size="7" baseType="lpstr">
      <vt:lpstr>Arial</vt:lpstr>
      <vt:lpstr>Calibri</vt:lpstr>
      <vt:lpstr>Calibri Light</vt:lpstr>
      <vt:lpstr>Tema di Office</vt:lpstr>
      <vt:lpstr>Plesso «Siciliano»</vt:lpstr>
      <vt:lpstr>DIVERTITI AD EFFETTUARE UN NUOVO SIMPATICO GIOCO D'IMITAZIONE: UNA SERIE DI ESERCIZI MOTORI DA POTER ESEGUIRE SIA IN CASA CHE ALL' APERTO!               STAMPA , INCOLLA SU CARTONCINO E RITAGLIA LE FIGURE DELLE POSIZIONI CORPOREE ALLEGATE. REALIZZA COSI' TANTE TESSERE DA SOVRAPPORRE ED ESTRARRE, DI VOLTA IN VOLTA, PER INDIVIDUARE LA POSTURA DA IMITARE. Ecco le indicazioni utili da seguire!</vt:lpstr>
      <vt:lpstr>PER MUOVERTI IN ALLEGRIA, ECCO COSA OCCORRE! ASCOLTA ED ESEGUI I VARI MOVIMENTI, INDIVIDUANDO E TOCCANDO QUANTO INDICATO E SEGUENDO IN CONTEMPORANEA IL RITMO E I TEMPI DELLA CANZONE SEGNALATA: " TESTA, SPALLE, GINOCCHIA E PIEDI".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Plesso «Siciliano»</dc:title>
  <dc:creator>ROBERTO</dc:creator>
  <cp:lastModifiedBy>Roberto</cp:lastModifiedBy>
  <cp:revision>46</cp:revision>
  <dcterms:created xsi:type="dcterms:W3CDTF">2020-03-26T16:54:43Z</dcterms:created>
  <dcterms:modified xsi:type="dcterms:W3CDTF">2020-06-13T08:14:54Z</dcterms:modified>
</cp:coreProperties>
</file>