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61" r:id="rId2"/>
    <p:sldId id="260" r:id="rId3"/>
    <p:sldId id="278" r:id="rId4"/>
    <p:sldId id="277" r:id="rId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36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DE95-C355-45B0-A5B4-F994785E6DC2}" type="datetimeFigureOut">
              <a:rPr lang="it-IT" smtClean="0"/>
              <a:t>14/06/2020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1562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DE95-C355-45B0-A5B4-F994785E6DC2}" type="datetimeFigureOut">
              <a:rPr lang="it-IT" smtClean="0"/>
              <a:t>14/06/2020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3801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DE95-C355-45B0-A5B4-F994785E6DC2}" type="datetimeFigureOut">
              <a:rPr lang="it-IT" smtClean="0"/>
              <a:t>14/06/2020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0461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DE95-C355-45B0-A5B4-F994785E6DC2}" type="datetimeFigureOut">
              <a:rPr lang="it-IT" smtClean="0"/>
              <a:t>14/06/2020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036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DE95-C355-45B0-A5B4-F994785E6DC2}" type="datetimeFigureOut">
              <a:rPr lang="it-IT" smtClean="0"/>
              <a:t>14/06/2020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0231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DE95-C355-45B0-A5B4-F994785E6DC2}" type="datetimeFigureOut">
              <a:rPr lang="it-IT" smtClean="0"/>
              <a:t>14/06/2020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400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DE95-C355-45B0-A5B4-F994785E6DC2}" type="datetimeFigureOut">
              <a:rPr lang="it-IT" smtClean="0"/>
              <a:t>14/06/2020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7861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DE95-C355-45B0-A5B4-F994785E6DC2}" type="datetimeFigureOut">
              <a:rPr lang="it-IT" smtClean="0"/>
              <a:t>14/06/2020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4347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DE95-C355-45B0-A5B4-F994785E6DC2}" type="datetimeFigureOut">
              <a:rPr lang="it-IT" smtClean="0"/>
              <a:t>14/06/2020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7165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DE95-C355-45B0-A5B4-F994785E6DC2}" type="datetimeFigureOut">
              <a:rPr lang="it-IT" smtClean="0"/>
              <a:t>14/06/2020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8356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DE95-C355-45B0-A5B4-F994785E6DC2}" type="datetimeFigureOut">
              <a:rPr lang="it-IT" smtClean="0"/>
              <a:t>14/06/2020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3468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0DE95-C355-45B0-A5B4-F994785E6DC2}" type="datetimeFigureOut">
              <a:rPr lang="it-IT" smtClean="0"/>
              <a:t>14/06/2020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0823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347864" y="533400"/>
            <a:ext cx="5124404" cy="1887488"/>
          </a:xfrm>
        </p:spPr>
        <p:txBody>
          <a:bodyPr>
            <a:normAutofit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endParaRPr lang="it-IT" sz="28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635896" y="5877272"/>
            <a:ext cx="5508104" cy="792088"/>
          </a:xfrm>
        </p:spPr>
        <p:txBody>
          <a:bodyPr>
            <a:normAutofit/>
          </a:bodyPr>
          <a:lstStyle/>
          <a:p>
            <a:endParaRPr lang="it-IT" dirty="0" smtClean="0"/>
          </a:p>
          <a:p>
            <a:endParaRPr lang="it-IT" dirty="0" smtClean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5" y="188640"/>
            <a:ext cx="8954023" cy="6336704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130740" y="3244334"/>
            <a:ext cx="494398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smtClean="0">
                <a:solidFill>
                  <a:srgbClr val="FFC000"/>
                </a:solidFill>
                <a:latin typeface="Comic Sans MS" pitchFamily="66" charset="0"/>
              </a:rPr>
              <a:t>Il personaggio della fiaba: </a:t>
            </a:r>
          </a:p>
          <a:p>
            <a:r>
              <a:rPr lang="it-IT" sz="2800" b="1" dirty="0" smtClean="0">
                <a:solidFill>
                  <a:srgbClr val="FFC000"/>
                </a:solidFill>
                <a:latin typeface="Comic Sans MS" pitchFamily="66" charset="0"/>
              </a:rPr>
              <a:t>CAPPUCCETTO </a:t>
            </a:r>
            <a:r>
              <a:rPr lang="it-IT" sz="2800" b="1" dirty="0">
                <a:solidFill>
                  <a:srgbClr val="FFC000"/>
                </a:solidFill>
                <a:latin typeface="Comic Sans MS" pitchFamily="66" charset="0"/>
              </a:rPr>
              <a:t>ROSSO </a:t>
            </a:r>
          </a:p>
        </p:txBody>
      </p:sp>
      <p:sp>
        <p:nvSpPr>
          <p:cNvPr id="6" name="Rettangolo 5"/>
          <p:cNvSpPr/>
          <p:nvPr/>
        </p:nvSpPr>
        <p:spPr>
          <a:xfrm>
            <a:off x="4283968" y="5779714"/>
            <a:ext cx="48600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FF3300"/>
                </a:solidFill>
                <a:latin typeface="Comic Sans MS" pitchFamily="66" charset="0"/>
              </a:rPr>
              <a:t>INS. SALVATORINA PALATUCCI SEZ M PLESSO SICILIANO 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" r="-5717" b="22227"/>
          <a:stretch/>
        </p:blipFill>
        <p:spPr>
          <a:xfrm>
            <a:off x="3218869" y="213889"/>
            <a:ext cx="2376264" cy="303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32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/>
          </p:nvPr>
        </p:nvSpPr>
        <p:spPr>
          <a:xfrm>
            <a:off x="971600" y="116632"/>
            <a:ext cx="7992888" cy="1152127"/>
          </a:xfrm>
        </p:spPr>
        <p:txBody>
          <a:bodyPr>
            <a:normAutofit/>
          </a:bodyPr>
          <a:lstStyle/>
          <a:p>
            <a:pPr algn="l"/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  <a:cs typeface="Aharoni" pitchFamily="2" charset="-79"/>
              </a:rPr>
              <a:t>Ciao bambini avete ascoltato la storia di </a:t>
            </a:r>
            <a:r>
              <a:rPr lang="it-IT" sz="2800" smtClean="0">
                <a:solidFill>
                  <a:srgbClr val="FF0000"/>
                </a:solidFill>
                <a:latin typeface="Comic Sans MS" pitchFamily="66" charset="0"/>
                <a:cs typeface="Aharoni" pitchFamily="2" charset="-79"/>
              </a:rPr>
              <a:t>C</a:t>
            </a:r>
            <a:r>
              <a:rPr lang="it-IT" sz="2800" smtClean="0">
                <a:solidFill>
                  <a:srgbClr val="FF0000"/>
                </a:solidFill>
                <a:latin typeface="Comic Sans MS" pitchFamily="66" charset="0"/>
                <a:cs typeface="Aharoni" pitchFamily="2" charset="-79"/>
              </a:rPr>
              <a:t>appuccetto Rosso …. 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  <a:cs typeface="Aharoni" pitchFamily="2" charset="-79"/>
              </a:rPr>
              <a:t>ora seguitemi ancora </a:t>
            </a:r>
            <a:endParaRPr lang="it-IT" sz="2800" dirty="0">
              <a:solidFill>
                <a:srgbClr val="FF0000"/>
              </a:solidFill>
              <a:latin typeface="Comic Sans MS" pitchFamily="66" charset="0"/>
              <a:cs typeface="Aharoni" pitchFamily="2" charset="-79"/>
            </a:endParaRPr>
          </a:p>
        </p:txBody>
      </p:sp>
      <p:pic>
        <p:nvPicPr>
          <p:cNvPr id="3" name="VIDEO TUTORIAL CAPUCCETT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752600"/>
            <a:ext cx="6096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0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FF3300"/>
                </a:solidFill>
                <a:latin typeface="Comic Sans MS" pitchFamily="66" charset="0"/>
              </a:rPr>
              <a:t>Realizziamo insieme </a:t>
            </a:r>
            <a:r>
              <a:rPr lang="it-IT" dirty="0">
                <a:solidFill>
                  <a:srgbClr val="FF3300"/>
                </a:solidFill>
                <a:latin typeface="Comic Sans MS" pitchFamily="66" charset="0"/>
              </a:rPr>
              <a:t>C</a:t>
            </a:r>
            <a:r>
              <a:rPr lang="it-IT" dirty="0" smtClean="0">
                <a:solidFill>
                  <a:srgbClr val="FF3300"/>
                </a:solidFill>
                <a:latin typeface="Comic Sans MS" pitchFamily="66" charset="0"/>
              </a:rPr>
              <a:t>appuccetto </a:t>
            </a:r>
            <a:r>
              <a:rPr lang="it-IT" dirty="0">
                <a:solidFill>
                  <a:srgbClr val="FF3300"/>
                </a:solidFill>
                <a:latin typeface="Comic Sans MS" pitchFamily="66" charset="0"/>
              </a:rPr>
              <a:t>R</a:t>
            </a:r>
            <a:r>
              <a:rPr lang="it-IT" dirty="0" smtClean="0">
                <a:solidFill>
                  <a:srgbClr val="FF3300"/>
                </a:solidFill>
                <a:latin typeface="Comic Sans MS" pitchFamily="66" charset="0"/>
              </a:rPr>
              <a:t>osso </a:t>
            </a:r>
            <a:endParaRPr lang="it-IT" dirty="0">
              <a:solidFill>
                <a:srgbClr val="FF3300"/>
              </a:solidFill>
              <a:latin typeface="Comic Sans MS" pitchFamily="66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3" y="2492896"/>
            <a:ext cx="1479967" cy="263691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5" r="3486"/>
          <a:stretch/>
        </p:blipFill>
        <p:spPr>
          <a:xfrm>
            <a:off x="539552" y="2204864"/>
            <a:ext cx="4864823" cy="297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53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22494"/>
            <a:ext cx="5616624" cy="6656977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2555776" y="3105835"/>
            <a:ext cx="33843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endParaRPr lang="it-IT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fontAlgn="b"/>
            <a:endParaRPr lang="it-IT" dirty="0">
              <a:solidFill>
                <a:srgbClr val="FF0000"/>
              </a:solidFill>
              <a:latin typeface="Comic Sans MS" pitchFamily="66" charset="0"/>
            </a:endParaRPr>
          </a:p>
          <a:p>
            <a:pPr fontAlgn="b"/>
            <a:endParaRPr lang="it-IT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fontAlgn="b"/>
            <a:endParaRPr lang="it-IT" dirty="0">
              <a:solidFill>
                <a:srgbClr val="FF0000"/>
              </a:solidFill>
              <a:latin typeface="Comic Sans MS" pitchFamily="66" charset="0"/>
            </a:endParaRPr>
          </a:p>
          <a:p>
            <a:pPr algn="ctr" fontAlgn="b"/>
            <a:r>
              <a:rPr lang="it-IT" dirty="0" smtClean="0">
                <a:solidFill>
                  <a:srgbClr val="FF0000"/>
                </a:solidFill>
                <a:latin typeface="Comic Sans MS" pitchFamily="66" charset="0"/>
              </a:rPr>
              <a:t>I </a:t>
            </a:r>
            <a:r>
              <a:rPr lang="it-IT" dirty="0">
                <a:solidFill>
                  <a:srgbClr val="FF0000"/>
                </a:solidFill>
                <a:latin typeface="Comic Sans MS" pitchFamily="66" charset="0"/>
              </a:rPr>
              <a:t>discorsi e le parole </a:t>
            </a:r>
            <a:endParaRPr lang="it-IT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ctr" fontAlgn="b"/>
            <a:r>
              <a:rPr lang="it-IT" dirty="0" smtClean="0">
                <a:solidFill>
                  <a:srgbClr val="FF0000"/>
                </a:solidFill>
                <a:latin typeface="Comic Sans MS" pitchFamily="66" charset="0"/>
              </a:rPr>
              <a:t>Immagini </a:t>
            </a:r>
            <a:r>
              <a:rPr lang="it-IT" dirty="0">
                <a:solidFill>
                  <a:srgbClr val="FF0000"/>
                </a:solidFill>
                <a:latin typeface="Comic Sans MS" pitchFamily="66" charset="0"/>
              </a:rPr>
              <a:t>suoni e colori  </a:t>
            </a:r>
          </a:p>
        </p:txBody>
      </p:sp>
      <p:sp>
        <p:nvSpPr>
          <p:cNvPr id="5" name="Rettangolo 4"/>
          <p:cNvSpPr/>
          <p:nvPr/>
        </p:nvSpPr>
        <p:spPr>
          <a:xfrm>
            <a:off x="2286000" y="3105835"/>
            <a:ext cx="1997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it-IT" dirty="0">
                <a:solidFill>
                  <a:srgbClr val="FF0000"/>
                </a:solidFill>
                <a:latin typeface="Comic Sans MS" pitchFamily="66" charset="0"/>
              </a:rPr>
              <a:t>CAMPI DI </a:t>
            </a:r>
          </a:p>
          <a:p>
            <a:pPr algn="ctr" fontAlgn="b"/>
            <a:r>
              <a:rPr lang="it-IT" dirty="0">
                <a:solidFill>
                  <a:srgbClr val="FF0000"/>
                </a:solidFill>
                <a:latin typeface="Comic Sans MS" pitchFamily="66" charset="0"/>
              </a:rPr>
              <a:t>ESPERIENZA:</a:t>
            </a:r>
          </a:p>
        </p:txBody>
      </p:sp>
    </p:spTree>
    <p:extLst>
      <p:ext uri="{BB962C8B-B14F-4D97-AF65-F5344CB8AC3E}">
        <p14:creationId xmlns:p14="http://schemas.microsoft.com/office/powerpoint/2010/main" val="9540944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</TotalTime>
  <Words>45</Words>
  <Application>Microsoft Office PowerPoint</Application>
  <PresentationFormat>Presentazione su schermo (4:3)</PresentationFormat>
  <Paragraphs>14</Paragraphs>
  <Slides>4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5" baseType="lpstr">
      <vt:lpstr>Tema di Office</vt:lpstr>
      <vt:lpstr>  </vt:lpstr>
      <vt:lpstr>Ciao bambini avete ascoltato la storia di Cappuccetto Rosso …. ora seguitemi ancora </vt:lpstr>
      <vt:lpstr>Realizziamo insieme Cappuccetto Rosso 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PROFUMO DI PRIMAVERA</dc:title>
  <dc:creator>asm</dc:creator>
  <cp:lastModifiedBy>asm</cp:lastModifiedBy>
  <cp:revision>33</cp:revision>
  <dcterms:created xsi:type="dcterms:W3CDTF">2020-03-31T11:20:05Z</dcterms:created>
  <dcterms:modified xsi:type="dcterms:W3CDTF">2020-06-14T11:49:29Z</dcterms:modified>
</cp:coreProperties>
</file>