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F298-650A-40B4-AAB4-A602922103C9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B5CF-C9F8-4D42-876B-103187ECE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265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F298-650A-40B4-AAB4-A602922103C9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B5CF-C9F8-4D42-876B-103187ECE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03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F298-650A-40B4-AAB4-A602922103C9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B5CF-C9F8-4D42-876B-103187ECE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58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F298-650A-40B4-AAB4-A602922103C9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B5CF-C9F8-4D42-876B-103187ECE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51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F298-650A-40B4-AAB4-A602922103C9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B5CF-C9F8-4D42-876B-103187ECE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371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F298-650A-40B4-AAB4-A602922103C9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B5CF-C9F8-4D42-876B-103187ECE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74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F298-650A-40B4-AAB4-A602922103C9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B5CF-C9F8-4D42-876B-103187ECE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71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F298-650A-40B4-AAB4-A602922103C9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B5CF-C9F8-4D42-876B-103187ECE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88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F298-650A-40B4-AAB4-A602922103C9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B5CF-C9F8-4D42-876B-103187ECE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42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F298-650A-40B4-AAB4-A602922103C9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B5CF-C9F8-4D42-876B-103187ECE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130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F298-650A-40B4-AAB4-A602922103C9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B5CF-C9F8-4D42-876B-103187ECE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89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F298-650A-40B4-AAB4-A602922103C9}" type="datetimeFigureOut">
              <a:rPr lang="it-IT" smtClean="0"/>
              <a:t>14/06/2020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3B5CF-C9F8-4D42-876B-103187ECE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0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6" y="198915"/>
            <a:ext cx="11552349" cy="63297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37" y="1614772"/>
            <a:ext cx="6865034" cy="45212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246056" y="253113"/>
            <a:ext cx="642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Bookman Old Style" pitchFamily="18" charset="0"/>
              </a:rPr>
              <a:t>Campo di esperienza: I discorsi e le parole</a:t>
            </a:r>
          </a:p>
          <a:p>
            <a:r>
              <a:rPr lang="it-IT" b="1" dirty="0" smtClean="0">
                <a:latin typeface="Bookman Old Style" pitchFamily="18" charset="0"/>
              </a:rPr>
              <a:t>Obiettivi: Ascoltare e comprendere narrazioni. Riflettere sulla storia ascoltata</a:t>
            </a:r>
            <a:endParaRPr lang="it-IT" b="1" dirty="0">
              <a:latin typeface="Bookman Old Style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50696" y="298776"/>
            <a:ext cx="3574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ESPOSITO CARMELINA</a:t>
            </a:r>
          </a:p>
          <a:p>
            <a:pPr algn="ctr"/>
            <a:r>
              <a:rPr lang="it-IT" b="1" dirty="0" smtClean="0"/>
              <a:t>DOCENTE INFANZIA CAPOLUOGO  </a:t>
            </a:r>
          </a:p>
          <a:p>
            <a:pPr algn="ctr"/>
            <a:r>
              <a:rPr lang="it-IT" b="1" dirty="0" smtClean="0"/>
              <a:t>SEZ.  D  ANNI 4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345990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" y="0"/>
            <a:ext cx="12331544" cy="6858000"/>
          </a:xfrm>
          <a:prstGeom prst="rect">
            <a:avLst/>
          </a:prstGeom>
        </p:spPr>
      </p:pic>
      <p:pic>
        <p:nvPicPr>
          <p:cNvPr id="3" name="WhatsApp Video 2020-06-14 at 08.45.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3372" y="657057"/>
            <a:ext cx="7709096" cy="489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8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30</Words>
  <Application>Microsoft Office PowerPoint</Application>
  <PresentationFormat>Widescreen</PresentationFormat>
  <Paragraphs>5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7" baseType="lpstr">
      <vt:lpstr>Arial</vt:lpstr>
      <vt:lpstr>Bookman Old Style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io</dc:creator>
  <cp:lastModifiedBy>io</cp:lastModifiedBy>
  <cp:revision>3</cp:revision>
  <dcterms:created xsi:type="dcterms:W3CDTF">2020-06-14T18:14:23Z</dcterms:created>
  <dcterms:modified xsi:type="dcterms:W3CDTF">2020-06-14T18:24:56Z</dcterms:modified>
</cp:coreProperties>
</file>