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22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95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10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81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78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1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56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88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44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73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66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0CF2-B40F-4781-AE2A-4FC772F7F425}" type="datetimeFigureOut">
              <a:rPr lang="it-IT" smtClean="0"/>
              <a:t>01/06/2020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DCE5-B56A-4D87-A1F0-BB49D4CA98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5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244699"/>
            <a:ext cx="11603865" cy="636216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1972" y="471126"/>
            <a:ext cx="266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ESPOSITO CARMELINA</a:t>
            </a:r>
          </a:p>
          <a:p>
            <a:pPr algn="ctr"/>
            <a:r>
              <a:rPr lang="it-IT" b="1" dirty="0" smtClean="0"/>
              <a:t>DOCENTE INFANZIA CAPOLUOGO  SEZ.  D  ANNI 4</a:t>
            </a:r>
            <a:endParaRPr lang="it-IT" b="1" dirty="0"/>
          </a:p>
        </p:txBody>
      </p:sp>
      <p:sp>
        <p:nvSpPr>
          <p:cNvPr id="4" name="Rettangolo 3"/>
          <p:cNvSpPr/>
          <p:nvPr/>
        </p:nvSpPr>
        <p:spPr>
          <a:xfrm flipH="1">
            <a:off x="462647" y="4298539"/>
            <a:ext cx="2813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CAMPO DI ESPERIENZA: IL CORPO E IL MOVIMENTO.</a:t>
            </a:r>
          </a:p>
          <a:p>
            <a:r>
              <a:rPr lang="it-IT" b="1" dirty="0" smtClean="0"/>
              <a:t>IL SÉ E L’ALTRO.</a:t>
            </a:r>
          </a:p>
          <a:p>
            <a:r>
              <a:rPr lang="it-IT" b="1" dirty="0" smtClean="0"/>
              <a:t>OB.:SAPER COORDINARE I MOVIMENTI DEL PROPRIO</a:t>
            </a:r>
          </a:p>
          <a:p>
            <a:r>
              <a:rPr lang="it-IT" b="1" dirty="0" smtClean="0"/>
              <a:t>CORPO.</a:t>
            </a:r>
          </a:p>
          <a:p>
            <a:r>
              <a:rPr lang="it-IT" b="1" dirty="0" smtClean="0"/>
              <a:t>-SAPER COMPIERE PERCORSI GUIDATI.</a:t>
            </a:r>
          </a:p>
        </p:txBody>
      </p:sp>
    </p:spTree>
    <p:extLst>
      <p:ext uri="{BB962C8B-B14F-4D97-AF65-F5344CB8AC3E}">
        <p14:creationId xmlns:p14="http://schemas.microsoft.com/office/powerpoint/2010/main" val="681630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0-06-01 at 07.20.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-43287" y="2069340"/>
            <a:ext cx="3292474" cy="20229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9203" y="-1170592"/>
            <a:ext cx="6274192" cy="90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8" y="1032878"/>
            <a:ext cx="11243257" cy="572852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1767" y="176964"/>
            <a:ext cx="4738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FAI PARTIRE LA MUSICA ED ASCOLTA I COMANDI </a:t>
            </a:r>
          </a:p>
          <a:p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BUON DIVERTIMENTO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WhatsApp Audio 2020-06-01 at 11.58.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6208" y="195329"/>
            <a:ext cx="196188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52</Words>
  <Application>Microsoft Office PowerPoint</Application>
  <PresentationFormat>Widescreen</PresentationFormat>
  <Paragraphs>9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io</dc:creator>
  <cp:lastModifiedBy>io</cp:lastModifiedBy>
  <cp:revision>5</cp:revision>
  <dcterms:created xsi:type="dcterms:W3CDTF">2020-06-01T05:51:36Z</dcterms:created>
  <dcterms:modified xsi:type="dcterms:W3CDTF">2020-06-01T09:56:52Z</dcterms:modified>
</cp:coreProperties>
</file>