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96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9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607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96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13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1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97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18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84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3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49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1DAA8-8450-4072-B7AC-DA9F75A2F5C9}" type="datetimeFigureOut">
              <a:rPr lang="it-IT" smtClean="0"/>
              <a:t>31/05/2020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1C5F7-E97C-4A13-AE2D-D4EC1AF618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8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Psicomotricitat - Viquipèdia, l'enciclopèdia lliur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1959"/>
            <a:ext cx="9371308" cy="63543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21279694">
            <a:off x="335450" y="401842"/>
            <a:ext cx="3259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Docente: De Stefano Regina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Sez.A</a:t>
            </a:r>
            <a:r>
              <a:rPr lang="it-IT" sz="2000" dirty="0" smtClean="0">
                <a:solidFill>
                  <a:srgbClr val="FF0000"/>
                </a:solidFill>
              </a:rPr>
              <a:t> Infanzia Capoluogo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Alunni 4 anni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732249">
            <a:off x="9037169" y="757030"/>
            <a:ext cx="2712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Campo di esperienza: Il corpo e il movimento.</a:t>
            </a:r>
          </a:p>
          <a:p>
            <a:r>
              <a:rPr lang="it-IT" sz="2000" dirty="0" smtClean="0">
                <a:solidFill>
                  <a:srgbClr val="FF0000"/>
                </a:solidFill>
              </a:rPr>
              <a:t>Il sé e l’altro.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Ob</a:t>
            </a:r>
            <a:r>
              <a:rPr lang="it-IT" sz="2000" dirty="0" smtClean="0">
                <a:solidFill>
                  <a:srgbClr val="FF0000"/>
                </a:solidFill>
              </a:rPr>
              <a:t>.:Saper coordinare i movimenti del proprio</a:t>
            </a:r>
          </a:p>
          <a:p>
            <a:r>
              <a:rPr lang="it-IT" sz="2000" dirty="0" err="1" smtClean="0">
                <a:solidFill>
                  <a:srgbClr val="FF0000"/>
                </a:solidFill>
              </a:rPr>
              <a:t>corpo.-Saper</a:t>
            </a:r>
            <a:r>
              <a:rPr lang="it-IT" sz="2000" dirty="0" smtClean="0">
                <a:solidFill>
                  <a:srgbClr val="FF0000"/>
                </a:solidFill>
              </a:rPr>
              <a:t> compiere percorsi guidati.</a:t>
            </a:r>
          </a:p>
          <a:p>
            <a:endParaRPr lang="it-IT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3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prism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ulti &lt;strong&gt;Color&lt;/strong&gt; &lt;strong&gt;Pastel&lt;/strong&gt; Background Free Stock Photo - Public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4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617" y="353232"/>
            <a:ext cx="8415580" cy="631104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397269">
            <a:off x="595274" y="1996903"/>
            <a:ext cx="1623127" cy="16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8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ulti &lt;strong&gt;Color&lt;/strong&gt; &lt;strong&gt;Pastel&lt;/strong&gt; Background Free Stock Photo - Public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46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1169">
            <a:off x="7031797" y="709158"/>
            <a:ext cx="4579010" cy="379688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93" y="814303"/>
            <a:ext cx="6286283" cy="5072004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rot="18814941" flipH="1">
            <a:off x="8112188" y="4903878"/>
            <a:ext cx="1570156" cy="127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5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ulti &lt;strong&gt;Color&lt;/strong&gt; &lt;strong&gt;Pastel&lt;/strong&gt; Background Free Stock Photo - Public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64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176" y="205337"/>
            <a:ext cx="8302752" cy="5866279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821532">
            <a:off x="566202" y="1072673"/>
            <a:ext cx="1994897" cy="239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9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</Words>
  <Application>Microsoft Office PowerPoint</Application>
  <PresentationFormat>Widescreen</PresentationFormat>
  <Paragraphs>7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PC</cp:lastModifiedBy>
  <cp:revision>12</cp:revision>
  <dcterms:created xsi:type="dcterms:W3CDTF">2020-05-31T18:38:40Z</dcterms:created>
  <dcterms:modified xsi:type="dcterms:W3CDTF">2020-05-31T21:22:41Z</dcterms:modified>
</cp:coreProperties>
</file>