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09E5-9840-426B-A3D4-9860CCF3536D}" type="datetimeFigureOut">
              <a:rPr lang="it-IT" smtClean="0"/>
              <a:t>27/06/2020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35DC-3B16-4853-8A58-1E13D818F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93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09E5-9840-426B-A3D4-9860CCF3536D}" type="datetimeFigureOut">
              <a:rPr lang="it-IT" smtClean="0"/>
              <a:t>27/06/2020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35DC-3B16-4853-8A58-1E13D818F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197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09E5-9840-426B-A3D4-9860CCF3536D}" type="datetimeFigureOut">
              <a:rPr lang="it-IT" smtClean="0"/>
              <a:t>27/06/2020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35DC-3B16-4853-8A58-1E13D818F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767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09E5-9840-426B-A3D4-9860CCF3536D}" type="datetimeFigureOut">
              <a:rPr lang="it-IT" smtClean="0"/>
              <a:t>27/06/2020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35DC-3B16-4853-8A58-1E13D818F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93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09E5-9840-426B-A3D4-9860CCF3536D}" type="datetimeFigureOut">
              <a:rPr lang="it-IT" smtClean="0"/>
              <a:t>27/06/2020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35DC-3B16-4853-8A58-1E13D818F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7124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09E5-9840-426B-A3D4-9860CCF3536D}" type="datetimeFigureOut">
              <a:rPr lang="it-IT" smtClean="0"/>
              <a:t>27/06/2020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35DC-3B16-4853-8A58-1E13D818F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221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09E5-9840-426B-A3D4-9860CCF3536D}" type="datetimeFigureOut">
              <a:rPr lang="it-IT" smtClean="0"/>
              <a:t>27/06/2020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35DC-3B16-4853-8A58-1E13D818F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1564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09E5-9840-426B-A3D4-9860CCF3536D}" type="datetimeFigureOut">
              <a:rPr lang="it-IT" smtClean="0"/>
              <a:t>27/06/2020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35DC-3B16-4853-8A58-1E13D818F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942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09E5-9840-426B-A3D4-9860CCF3536D}" type="datetimeFigureOut">
              <a:rPr lang="it-IT" smtClean="0"/>
              <a:t>27/06/2020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35DC-3B16-4853-8A58-1E13D818F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176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09E5-9840-426B-A3D4-9860CCF3536D}" type="datetimeFigureOut">
              <a:rPr lang="it-IT" smtClean="0"/>
              <a:t>27/06/2020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35DC-3B16-4853-8A58-1E13D818F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117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09E5-9840-426B-A3D4-9860CCF3536D}" type="datetimeFigureOut">
              <a:rPr lang="it-IT" smtClean="0"/>
              <a:t>27/06/2020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35DC-3B16-4853-8A58-1E13D818F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169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109E5-9840-426B-A3D4-9860CCF3536D}" type="datetimeFigureOut">
              <a:rPr lang="it-IT" smtClean="0"/>
              <a:t>27/06/2020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635DC-3B16-4853-8A58-1E13D818F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1986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850" y="3933056"/>
            <a:ext cx="3135150" cy="280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Plesso «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</a:rPr>
              <a:t>Rodari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b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Insegnante: Rega Maria Vita   Sezione: R          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Anni: 3, 4, 5</a:t>
            </a:r>
            <a:r>
              <a:rPr lang="it-IT" b="1" dirty="0" smtClean="0">
                <a:solidFill>
                  <a:srgbClr val="FFC000"/>
                </a:solidFill>
              </a:rPr>
              <a:t/>
            </a:r>
            <a:br>
              <a:rPr lang="it-IT" b="1" dirty="0" smtClean="0">
                <a:solidFill>
                  <a:srgbClr val="FFC000"/>
                </a:solidFill>
              </a:rPr>
            </a:br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4014548"/>
            <a:ext cx="6400800" cy="1752600"/>
          </a:xfrm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«Poesia sulle</a:t>
            </a:r>
          </a:p>
          <a:p>
            <a:r>
              <a:rPr lang="it-IT" sz="4000" b="1" dirty="0" smtClean="0">
                <a:solidFill>
                  <a:srgbClr val="FF0000"/>
                </a:solidFill>
              </a:rPr>
              <a:t> vacanze estive»</a:t>
            </a:r>
            <a:endParaRPr lang="it-IT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554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2340"/>
            <a:ext cx="4968552" cy="6713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5292080" y="1268760"/>
            <a:ext cx="33843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Arial Black" pitchFamily="34" charset="0"/>
              </a:rPr>
              <a:t>Osserva e impara la poesia illustrata. </a:t>
            </a:r>
            <a:endParaRPr lang="it-IT" sz="3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7350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18</Words>
  <Application>Microsoft Office PowerPoint</Application>
  <PresentationFormat>Presentazione su schermo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Plesso «Rodari» Insegnante: Rega Maria Vita   Sezione: R          Anni: 3, 4, 5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Plesso «Rodari» Insegnante: Rega Maria Vita    Sezione: R Anni: 3, 4, 5</dc:title>
  <dc:creator>PC</dc:creator>
  <cp:lastModifiedBy>PC</cp:lastModifiedBy>
  <cp:revision>4</cp:revision>
  <dcterms:created xsi:type="dcterms:W3CDTF">2020-06-27T14:26:27Z</dcterms:created>
  <dcterms:modified xsi:type="dcterms:W3CDTF">2020-06-27T14:44:49Z</dcterms:modified>
</cp:coreProperties>
</file>